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45" r:id="rId4"/>
    <p:sldId id="347" r:id="rId5"/>
    <p:sldId id="348" r:id="rId6"/>
    <p:sldId id="260" r:id="rId7"/>
    <p:sldId id="261" r:id="rId8"/>
    <p:sldId id="262" r:id="rId9"/>
    <p:sldId id="263" r:id="rId10"/>
    <p:sldId id="264" r:id="rId11"/>
    <p:sldId id="275" r:id="rId12"/>
    <p:sldId id="268" r:id="rId13"/>
    <p:sldId id="369" r:id="rId14"/>
    <p:sldId id="368" r:id="rId15"/>
    <p:sldId id="269" r:id="rId16"/>
    <p:sldId id="344" r:id="rId17"/>
    <p:sldId id="343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ato Cardoso" initials="DC" lastIdx="10" clrIdx="0"/>
  <p:cmAuthor id="2" name="Donato Cardoso" initials="DC [2]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F3A"/>
    <a:srgbClr val="5C3176"/>
    <a:srgbClr val="4C216A"/>
    <a:srgbClr val="6E4692"/>
    <a:srgbClr val="5C2970"/>
    <a:srgbClr val="4C1E6A"/>
    <a:srgbClr val="660066"/>
    <a:srgbClr val="4B316B"/>
    <a:srgbClr val="003368"/>
    <a:srgbClr val="FF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5" autoAdjust="0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70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35A31-3B9F-4A1A-B58B-9444DABFEF95}" type="datetimeFigureOut">
              <a:rPr lang="pt-BR" smtClean="0"/>
              <a:pPr/>
              <a:t>09/02/2021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1329F-F812-4732-9D84-A3113ED0C4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35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A656-F47E-48F0-92FB-D3991A6A7182}" type="datetime1">
              <a:rPr lang="pt-BR" smtClean="0"/>
              <a:pPr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4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8819-FF81-4796-959A-C724666440B2}" type="datetime1">
              <a:rPr lang="pt-BR" smtClean="0"/>
              <a:pPr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86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BA47-6468-41FE-AABF-E515A8FAC82C}" type="datetime1">
              <a:rPr lang="pt-BR" smtClean="0"/>
              <a:pPr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8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" y="617538"/>
            <a:ext cx="3232155" cy="2828925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377743" y="1846598"/>
            <a:ext cx="2476668" cy="2476664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8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3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D3B-A412-46C0-8C65-21962E2C551B}" type="datetime1">
              <a:rPr lang="pt-BR" smtClean="0"/>
              <a:pPr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6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0F5C-A333-4393-9DB3-72B8E3136B40}" type="datetime1">
              <a:rPr lang="pt-BR" smtClean="0"/>
              <a:pPr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90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6EC-B409-43AA-BDA6-81D08AEAF2DC}" type="datetime1">
              <a:rPr lang="pt-BR" smtClean="0"/>
              <a:pPr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48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BBA3-C6B2-49A3-9DDF-4AFC47A72439}" type="datetime1">
              <a:rPr lang="pt-BR" smtClean="0"/>
              <a:pPr/>
              <a:t>09/02/2021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2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EB8F-046E-40FC-9BEF-859D79916964}" type="datetime1">
              <a:rPr lang="pt-BR" smtClean="0"/>
              <a:pPr/>
              <a:t>09/02/2021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9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7AC0-38E1-49C9-8457-45705476BB7C}" type="datetime1">
              <a:rPr lang="pt-BR" smtClean="0"/>
              <a:pPr/>
              <a:t>09/02/2021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77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0D7D-9EC6-4002-BFC5-DDE0F9A6A226}" type="datetime1">
              <a:rPr lang="pt-BR" smtClean="0"/>
              <a:pPr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41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5591-55CA-4397-9D6B-A800FD5A329E}" type="datetime1">
              <a:rPr lang="pt-BR" smtClean="0"/>
              <a:pPr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3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D9D77-1E76-4B6B-A6E5-DD2128074FA1}" type="datetime1">
              <a:rPr lang="pt-BR" smtClean="0"/>
              <a:pPr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6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gif"/><Relationship Id="rId17" Type="http://schemas.openxmlformats.org/officeDocument/2006/relationships/image" Target="../media/image42.jpeg"/><Relationship Id="rId2" Type="http://schemas.openxmlformats.org/officeDocument/2006/relationships/image" Target="../media/image3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70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B6C7C58-9801-4740-A380-A8E0AC9CA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91" y="263723"/>
            <a:ext cx="2687140" cy="1131048"/>
          </a:xfrm>
          <a:prstGeom prst="rect">
            <a:avLst/>
          </a:prstGeom>
        </p:spPr>
      </p:pic>
      <p:pic>
        <p:nvPicPr>
          <p:cNvPr id="5" name="Imagem 4" descr="Uma imagem contendo relógio, escuro, tela&#10;&#10;Descrição gerada automaticamente">
            <a:extLst>
              <a:ext uri="{FF2B5EF4-FFF2-40B4-BE49-F238E27FC236}">
                <a16:creationId xmlns:a16="http://schemas.microsoft.com/office/drawing/2014/main" id="{22FD9793-B318-49BB-913A-395BC2039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941" y="1007922"/>
            <a:ext cx="1775160" cy="5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277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2020B3-8369-480F-A936-FFF34F6486A2}"/>
              </a:ext>
            </a:extLst>
          </p:cNvPr>
          <p:cNvSpPr txBox="1"/>
          <p:nvPr/>
        </p:nvSpPr>
        <p:spPr>
          <a:xfrm>
            <a:off x="1030147" y="3284525"/>
            <a:ext cx="2505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C3176"/>
                </a:solidFill>
                <a:latin typeface="Bebas Neue" panose="020B0606020202050201" pitchFamily="34" charset="0"/>
              </a:rPr>
              <a:t>160.000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5428BBE-6639-4EBE-AD9D-1A0A90DE14BB}"/>
              </a:ext>
            </a:extLst>
          </p:cNvPr>
          <p:cNvSpPr txBox="1"/>
          <p:nvPr/>
        </p:nvSpPr>
        <p:spPr>
          <a:xfrm>
            <a:off x="3679376" y="3284525"/>
            <a:ext cx="1576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5C3176"/>
                </a:solidFill>
                <a:latin typeface="Bebas Neue" panose="020B0606020202050201" pitchFamily="34" charset="0"/>
              </a:rPr>
              <a:t>7,000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8564A5-F057-4C0D-9F94-B44E182C9F29}"/>
              </a:ext>
            </a:extLst>
          </p:cNvPr>
          <p:cNvSpPr txBox="1"/>
          <p:nvPr/>
        </p:nvSpPr>
        <p:spPr>
          <a:xfrm>
            <a:off x="3818707" y="4438410"/>
            <a:ext cx="1576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5C3176"/>
                </a:solidFill>
                <a:latin typeface="Bebas Neue" panose="020B0606020202050201" pitchFamily="34" charset="0"/>
              </a:rPr>
              <a:t>30%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2C352AF-BF39-4310-ACBD-1A4AC762D81D}"/>
              </a:ext>
            </a:extLst>
          </p:cNvPr>
          <p:cNvSpPr txBox="1"/>
          <p:nvPr/>
        </p:nvSpPr>
        <p:spPr>
          <a:xfrm>
            <a:off x="2277293" y="4451598"/>
            <a:ext cx="1576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5C3176"/>
                </a:solidFill>
                <a:latin typeface="Bebas Neue" panose="020B0606020202050201" pitchFamily="34" charset="0"/>
              </a:rPr>
              <a:t>23%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9B6A66E-6DEB-47BB-A206-73A834075211}"/>
              </a:ext>
            </a:extLst>
          </p:cNvPr>
          <p:cNvSpPr txBox="1"/>
          <p:nvPr/>
        </p:nvSpPr>
        <p:spPr>
          <a:xfrm>
            <a:off x="9688286" y="2376424"/>
            <a:ext cx="157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5C3176"/>
                </a:solidFill>
                <a:latin typeface="HurmeGeometricSans4W00-Blk" panose="020B0A00020000000000" pitchFamily="34" charset="0"/>
                <a:ea typeface="Microsoft YaHei UI Light" panose="020B0502040204020203" pitchFamily="34" charset="-122"/>
                <a:cs typeface="Aharoni" panose="020B0604020202020204" pitchFamily="2" charset="-79"/>
              </a:rPr>
              <a:t>7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389CB49-CF63-458F-8D91-79EB623C35F0}"/>
              </a:ext>
            </a:extLst>
          </p:cNvPr>
          <p:cNvSpPr txBox="1"/>
          <p:nvPr/>
        </p:nvSpPr>
        <p:spPr>
          <a:xfrm>
            <a:off x="9688285" y="2873521"/>
            <a:ext cx="157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5C3176"/>
                </a:solidFill>
                <a:latin typeface="HurmeGeometricSans4W00-Blk" panose="020B0A00020000000000" pitchFamily="34" charset="0"/>
                <a:ea typeface="Microsoft YaHei UI Light" panose="020B0502040204020203" pitchFamily="34" charset="-122"/>
                <a:cs typeface="Aharoni" panose="020B0604020202020204" pitchFamily="2" charset="-79"/>
              </a:rPr>
              <a:t>34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1313D22-B568-4F13-BD05-B9468008F744}"/>
              </a:ext>
            </a:extLst>
          </p:cNvPr>
          <p:cNvSpPr txBox="1"/>
          <p:nvPr/>
        </p:nvSpPr>
        <p:spPr>
          <a:xfrm>
            <a:off x="9688286" y="3409449"/>
            <a:ext cx="157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5C3176"/>
                </a:solidFill>
                <a:latin typeface="HurmeGeometricSans4W00-Blk" panose="020B0A00020000000000" pitchFamily="34" charset="0"/>
                <a:ea typeface="Microsoft YaHei UI Light" panose="020B0502040204020203" pitchFamily="34" charset="-122"/>
                <a:cs typeface="Aharoni" panose="020B0604020202020204" pitchFamily="2" charset="-79"/>
              </a:rPr>
              <a:t>127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BD208B-2AD1-477F-9330-2F28B54CD46F}"/>
              </a:ext>
            </a:extLst>
          </p:cNvPr>
          <p:cNvSpPr txBox="1"/>
          <p:nvPr/>
        </p:nvSpPr>
        <p:spPr>
          <a:xfrm>
            <a:off x="9688284" y="3945732"/>
            <a:ext cx="157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5C3176"/>
                </a:solidFill>
                <a:latin typeface="HurmeGeometricSans4W00-Blk" panose="020B0A00020000000000" pitchFamily="34" charset="0"/>
                <a:ea typeface="Microsoft YaHei UI Light" panose="020B0502040204020203" pitchFamily="34" charset="-122"/>
                <a:cs typeface="Aharoni" panose="020B0604020202020204" pitchFamily="2" charset="-79"/>
              </a:rPr>
              <a:t>42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A666190-BA62-46FA-B898-EB92A97F3BDB}"/>
              </a:ext>
            </a:extLst>
          </p:cNvPr>
          <p:cNvSpPr txBox="1"/>
          <p:nvPr/>
        </p:nvSpPr>
        <p:spPr>
          <a:xfrm>
            <a:off x="9688286" y="4452990"/>
            <a:ext cx="157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5C3176"/>
                </a:solidFill>
                <a:latin typeface="HurmeGeometricSans4W00-Blk" panose="020B0A00020000000000" pitchFamily="34" charset="0"/>
                <a:ea typeface="Microsoft YaHei UI Light" panose="020B0502040204020203" pitchFamily="34" charset="-122"/>
                <a:cs typeface="Aharoni" panose="020B0604020202020204" pitchFamily="2" charset="-79"/>
              </a:rPr>
              <a:t>68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7F899F4-C84C-419F-B6BA-CC0B8AE5B44A}"/>
              </a:ext>
            </a:extLst>
          </p:cNvPr>
          <p:cNvSpPr txBox="1"/>
          <p:nvPr/>
        </p:nvSpPr>
        <p:spPr>
          <a:xfrm>
            <a:off x="9688286" y="4953691"/>
            <a:ext cx="157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5C3176"/>
                </a:solidFill>
                <a:latin typeface="HurmeGeometricSans4W00-Blk" panose="020B0A00020000000000" pitchFamily="34" charset="0"/>
                <a:ea typeface="Microsoft YaHei UI Light" panose="020B0502040204020203" pitchFamily="34" charset="-122"/>
                <a:cs typeface="Aharoni" panose="020B0604020202020204" pitchFamily="2" charset="-79"/>
              </a:rPr>
              <a:t>121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B506BF2-A6C1-4C50-BFA6-C6C9AFE6F93C}"/>
              </a:ext>
            </a:extLst>
          </p:cNvPr>
          <p:cNvSpPr txBox="1"/>
          <p:nvPr/>
        </p:nvSpPr>
        <p:spPr>
          <a:xfrm>
            <a:off x="9688286" y="5463498"/>
            <a:ext cx="157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5C3176"/>
                </a:solidFill>
                <a:latin typeface="HurmeGeometricSans4W00-Blk" panose="020B0A00020000000000" pitchFamily="34" charset="0"/>
                <a:ea typeface="Microsoft YaHei UI Light" panose="020B0502040204020203" pitchFamily="34" charset="-122"/>
                <a:cs typeface="Aharoni" panose="020B0604020202020204" pitchFamily="2" charset="-79"/>
              </a:rPr>
              <a:t>246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CC2FA83-33F6-4D57-9160-706AA4448A58}"/>
              </a:ext>
            </a:extLst>
          </p:cNvPr>
          <p:cNvSpPr txBox="1"/>
          <p:nvPr/>
        </p:nvSpPr>
        <p:spPr>
          <a:xfrm>
            <a:off x="9683927" y="1884388"/>
            <a:ext cx="157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5C3176"/>
                </a:solidFill>
                <a:latin typeface="HurmeGeometricSans4W00-Blk" panose="020B0A00020000000000" pitchFamily="34" charset="0"/>
                <a:ea typeface="Microsoft YaHei UI Light" panose="020B0502040204020203" pitchFamily="34" charset="-122"/>
                <a:cs typeface="Aharoni" panose="020B0604020202020204" pitchFamily="2" charset="-79"/>
              </a:rPr>
              <a:t>14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CFB141E-DA35-443E-8209-727D0048D5CE}"/>
              </a:ext>
            </a:extLst>
          </p:cNvPr>
          <p:cNvSpPr txBox="1"/>
          <p:nvPr/>
        </p:nvSpPr>
        <p:spPr>
          <a:xfrm>
            <a:off x="9662154" y="1392352"/>
            <a:ext cx="157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5C3176"/>
                </a:solidFill>
                <a:latin typeface="HurmeGeometricSans4W00-Blk" panose="020B0A00020000000000" pitchFamily="34" charset="0"/>
                <a:ea typeface="Microsoft YaHei UI Light" panose="020B0502040204020203" pitchFamily="34" charset="-122"/>
                <a:cs typeface="Aharoni" panose="020B0604020202020204" pitchFamily="2" charset="-79"/>
              </a:rPr>
              <a:t>3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15B02D2-CC0B-46C2-89B2-DD4D36114BF4}"/>
              </a:ext>
            </a:extLst>
          </p:cNvPr>
          <p:cNvSpPr txBox="1"/>
          <p:nvPr/>
        </p:nvSpPr>
        <p:spPr>
          <a:xfrm>
            <a:off x="9649091" y="935150"/>
            <a:ext cx="157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5C3176"/>
                </a:solidFill>
                <a:latin typeface="HurmeGeometricSans4W00-Blk" panose="020B0A00020000000000" pitchFamily="34" charset="0"/>
                <a:ea typeface="Microsoft YaHei UI Light" panose="020B0502040204020203" pitchFamily="34" charset="-122"/>
                <a:cs typeface="Aharoni" panose="020B0604020202020204" pitchFamily="2" charset="-79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5694729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702B98-60DD-4AAF-839D-B50F0C596871}"/>
              </a:ext>
            </a:extLst>
          </p:cNvPr>
          <p:cNvSpPr txBox="1"/>
          <p:nvPr/>
        </p:nvSpPr>
        <p:spPr>
          <a:xfrm>
            <a:off x="425729" y="413093"/>
            <a:ext cx="4394200" cy="3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5C3176"/>
                </a:solidFill>
                <a:latin typeface="HurmeGeometricSans4W00-Blk" panose="020B0A00020000000000" pitchFamily="34" charset="0"/>
              </a:rPr>
              <a:t>OS MAIORES JÁ ESTÃO CONOSCO!</a:t>
            </a:r>
          </a:p>
        </p:txBody>
      </p:sp>
      <p:pic>
        <p:nvPicPr>
          <p:cNvPr id="1026" name="Picture 2" descr="Resultado de imagem para grupo souza lima">
            <a:extLst>
              <a:ext uri="{FF2B5EF4-FFF2-40B4-BE49-F238E27FC236}">
                <a16:creationId xmlns:a16="http://schemas.microsoft.com/office/drawing/2014/main" id="{9678AC57-3E6F-8445-96BB-3DC91CA83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2" y="1613429"/>
            <a:ext cx="1106069" cy="11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GR">
            <a:extLst>
              <a:ext uri="{FF2B5EF4-FFF2-40B4-BE49-F238E27FC236}">
                <a16:creationId xmlns:a16="http://schemas.microsoft.com/office/drawing/2014/main" id="{47E5BF5A-E75E-464D-AA55-C35C66348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990" y="1770926"/>
            <a:ext cx="1560707" cy="83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GRupo tecnoseg">
            <a:extLst>
              <a:ext uri="{FF2B5EF4-FFF2-40B4-BE49-F238E27FC236}">
                <a16:creationId xmlns:a16="http://schemas.microsoft.com/office/drawing/2014/main" id="{C78B5181-E6EE-6843-B882-467BBA6B4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610" y="1119866"/>
            <a:ext cx="1941945" cy="194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brinks">
            <a:extLst>
              <a:ext uri="{FF2B5EF4-FFF2-40B4-BE49-F238E27FC236}">
                <a16:creationId xmlns:a16="http://schemas.microsoft.com/office/drawing/2014/main" id="{256981D4-C054-B242-AEB0-9E30B838C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8" t="31537" r="23818" b="36358"/>
          <a:stretch/>
        </p:blipFill>
        <p:spPr bwMode="auto">
          <a:xfrm>
            <a:off x="6947308" y="1753771"/>
            <a:ext cx="2556928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Spaces">
            <a:extLst>
              <a:ext uri="{FF2B5EF4-FFF2-40B4-BE49-F238E27FC236}">
                <a16:creationId xmlns:a16="http://schemas.microsoft.com/office/drawing/2014/main" id="{C338E4A1-E7DF-8941-9A81-835AB1A03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2" b="28008"/>
          <a:stretch/>
        </p:blipFill>
        <p:spPr bwMode="auto">
          <a:xfrm>
            <a:off x="7111502" y="5314420"/>
            <a:ext cx="2792987" cy="69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m para Tishman">
            <a:extLst>
              <a:ext uri="{FF2B5EF4-FFF2-40B4-BE49-F238E27FC236}">
                <a16:creationId xmlns:a16="http://schemas.microsoft.com/office/drawing/2014/main" id="{CAE098FD-50EE-AB42-914A-2453E3F32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5" b="14138"/>
          <a:stretch/>
        </p:blipFill>
        <p:spPr bwMode="auto">
          <a:xfrm>
            <a:off x="502812" y="5134020"/>
            <a:ext cx="1688178" cy="80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m para ABL prime">
            <a:extLst>
              <a:ext uri="{FF2B5EF4-FFF2-40B4-BE49-F238E27FC236}">
                <a16:creationId xmlns:a16="http://schemas.microsoft.com/office/drawing/2014/main" id="{4A586947-870C-174E-B55E-447FCAED4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64" b="36545"/>
          <a:stretch/>
        </p:blipFill>
        <p:spPr bwMode="auto">
          <a:xfrm>
            <a:off x="4294257" y="5232686"/>
            <a:ext cx="2849811" cy="7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EBM constru">
            <a:extLst>
              <a:ext uri="{FF2B5EF4-FFF2-40B4-BE49-F238E27FC236}">
                <a16:creationId xmlns:a16="http://schemas.microsoft.com/office/drawing/2014/main" id="{07B4C9D9-BF90-D849-8A00-4108CDDEB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119" y="4965003"/>
            <a:ext cx="1452984" cy="10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m para FGR">
            <a:extLst>
              <a:ext uri="{FF2B5EF4-FFF2-40B4-BE49-F238E27FC236}">
                <a16:creationId xmlns:a16="http://schemas.microsoft.com/office/drawing/2014/main" id="{65250BCA-1F10-674F-8D68-ADF4744E0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11" y="4901927"/>
            <a:ext cx="2261368" cy="131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sultado de imagem para veolink">
            <a:extLst>
              <a:ext uri="{FF2B5EF4-FFF2-40B4-BE49-F238E27FC236}">
                <a16:creationId xmlns:a16="http://schemas.microsoft.com/office/drawing/2014/main" id="{F300229C-50E5-2D4A-85E6-8BDEA052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57" y="1833304"/>
            <a:ext cx="2110491" cy="71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sultado de imagem para takeda">
            <a:extLst>
              <a:ext uri="{FF2B5EF4-FFF2-40B4-BE49-F238E27FC236}">
                <a16:creationId xmlns:a16="http://schemas.microsoft.com/office/drawing/2014/main" id="{36A23D35-EDA2-BB4C-9310-F8D12F994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3" b="25789"/>
          <a:stretch/>
        </p:blipFill>
        <p:spPr bwMode="auto">
          <a:xfrm>
            <a:off x="2572878" y="3335974"/>
            <a:ext cx="1976001" cy="70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Resultado de imagem para masser gases">
            <a:extLst>
              <a:ext uri="{FF2B5EF4-FFF2-40B4-BE49-F238E27FC236}">
                <a16:creationId xmlns:a16="http://schemas.microsoft.com/office/drawing/2014/main" id="{9CFAE53A-A4EE-104D-8F0A-4B4FA7A14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9" y="3491313"/>
            <a:ext cx="1553542" cy="54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C6D20B60-AC0C-6B40-A087-82167E34EC59}"/>
              </a:ext>
            </a:extLst>
          </p:cNvPr>
          <p:cNvGrpSpPr/>
          <p:nvPr/>
        </p:nvGrpSpPr>
        <p:grpSpPr>
          <a:xfrm>
            <a:off x="10232193" y="3023058"/>
            <a:ext cx="1544837" cy="1483373"/>
            <a:chOff x="249843" y="4109940"/>
            <a:chExt cx="1848547" cy="1950251"/>
          </a:xfrm>
        </p:grpSpPr>
        <p:pic>
          <p:nvPicPr>
            <p:cNvPr id="1046" name="Picture 22" descr="Resultado de imagem para exercito logo">
              <a:extLst>
                <a:ext uri="{FF2B5EF4-FFF2-40B4-BE49-F238E27FC236}">
                  <a16:creationId xmlns:a16="http://schemas.microsoft.com/office/drawing/2014/main" id="{740F9A23-A3B2-6C43-87CC-56DC8978FE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6" t="6024" r="19485" b="7511"/>
            <a:stretch/>
          </p:blipFill>
          <p:spPr bwMode="auto">
            <a:xfrm>
              <a:off x="642819" y="4109940"/>
              <a:ext cx="1062596" cy="152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A766B327-86CA-DB42-A697-63FDD0809C49}"/>
                </a:ext>
              </a:extLst>
            </p:cNvPr>
            <p:cNvSpPr txBox="1"/>
            <p:nvPr/>
          </p:nvSpPr>
          <p:spPr>
            <a:xfrm>
              <a:off x="249843" y="5574615"/>
              <a:ext cx="1848547" cy="485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accent6">
                      <a:lumMod val="50000"/>
                    </a:schemeClr>
                  </a:solidFill>
                </a:rPr>
                <a:t>Vila Militar</a:t>
              </a:r>
            </a:p>
          </p:txBody>
        </p:sp>
      </p:grpSp>
      <p:pic>
        <p:nvPicPr>
          <p:cNvPr id="1054" name="Picture 30" descr="Resultado de imagem para DSM">
            <a:extLst>
              <a:ext uri="{FF2B5EF4-FFF2-40B4-BE49-F238E27FC236}">
                <a16:creationId xmlns:a16="http://schemas.microsoft.com/office/drawing/2014/main" id="{0A79BFFF-C8B7-2843-A386-D8225D145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897" y="3299470"/>
            <a:ext cx="2209760" cy="68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Resultado de imagem para fitesa textil">
            <a:extLst>
              <a:ext uri="{FF2B5EF4-FFF2-40B4-BE49-F238E27FC236}">
                <a16:creationId xmlns:a16="http://schemas.microsoft.com/office/drawing/2014/main" id="{A52FA065-EF55-A94D-9471-E23093C28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6" t="29603" r="21705" b="30303"/>
          <a:stretch/>
        </p:blipFill>
        <p:spPr bwMode="auto">
          <a:xfrm>
            <a:off x="5174263" y="3248022"/>
            <a:ext cx="1751741" cy="89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4141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omem em pé em porta de vidro&#10;&#10;Descrição gerada automaticamente">
            <a:extLst>
              <a:ext uri="{FF2B5EF4-FFF2-40B4-BE49-F238E27FC236}">
                <a16:creationId xmlns:a16="http://schemas.microsoft.com/office/drawing/2014/main" id="{2C89B3A1-A11A-014A-8F2F-42100597B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99" y="1490922"/>
            <a:ext cx="2415501" cy="4421452"/>
          </a:xfrm>
          <a:prstGeom prst="rect">
            <a:avLst/>
          </a:prstGeom>
        </p:spPr>
      </p:pic>
      <p:pic>
        <p:nvPicPr>
          <p:cNvPr id="5" name="Imagem 4" descr="Uma imagem contendo pessoa, no interior, homem, em pé&#10;&#10;Descrição gerada automaticamente">
            <a:extLst>
              <a:ext uri="{FF2B5EF4-FFF2-40B4-BE49-F238E27FC236}">
                <a16:creationId xmlns:a16="http://schemas.microsoft.com/office/drawing/2014/main" id="{DEAF08A8-C89F-2440-A779-11171B674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657" y="1421963"/>
            <a:ext cx="2507852" cy="4490411"/>
          </a:xfrm>
          <a:prstGeom prst="rect">
            <a:avLst/>
          </a:prstGeom>
        </p:spPr>
      </p:pic>
      <p:pic>
        <p:nvPicPr>
          <p:cNvPr id="7" name="Imagem 6" descr="Mulher em pé em frente a janela&#10;&#10;Descrição gerada automaticamente">
            <a:extLst>
              <a:ext uri="{FF2B5EF4-FFF2-40B4-BE49-F238E27FC236}">
                <a16:creationId xmlns:a16="http://schemas.microsoft.com/office/drawing/2014/main" id="{01ADAD78-788F-F54D-8292-31AE28C0E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40" y="1421963"/>
            <a:ext cx="2750377" cy="4490411"/>
          </a:xfrm>
          <a:prstGeom prst="rect">
            <a:avLst/>
          </a:prstGeom>
        </p:spPr>
      </p:pic>
      <p:pic>
        <p:nvPicPr>
          <p:cNvPr id="11" name="Imagem 10" descr="Uma imagem contendo no interior, pessoa, em pé, homem&#10;&#10;Descrição gerada automaticamente">
            <a:extLst>
              <a:ext uri="{FF2B5EF4-FFF2-40B4-BE49-F238E27FC236}">
                <a16:creationId xmlns:a16="http://schemas.microsoft.com/office/drawing/2014/main" id="{BAC342D2-87D9-9148-9A19-2F380424A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010" y="1421963"/>
            <a:ext cx="2603500" cy="4483100"/>
          </a:xfrm>
          <a:prstGeom prst="rect">
            <a:avLst/>
          </a:prstGeom>
        </p:spPr>
      </p:pic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D392A8EB-31B7-4E44-9380-9BC6E990D466}"/>
              </a:ext>
            </a:extLst>
          </p:cNvPr>
          <p:cNvSpPr/>
          <p:nvPr/>
        </p:nvSpPr>
        <p:spPr>
          <a:xfrm>
            <a:off x="175620" y="460204"/>
            <a:ext cx="3053002" cy="485422"/>
          </a:xfrm>
          <a:prstGeom prst="roundRect">
            <a:avLst/>
          </a:prstGeom>
          <a:solidFill>
            <a:srgbClr val="5C3176"/>
          </a:solidFill>
          <a:ln>
            <a:solidFill>
              <a:srgbClr val="5C3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08FF34D-7329-0B4A-8895-4FE6220FF9B4}"/>
              </a:ext>
            </a:extLst>
          </p:cNvPr>
          <p:cNvSpPr txBox="1"/>
          <p:nvPr/>
        </p:nvSpPr>
        <p:spPr>
          <a:xfrm>
            <a:off x="651729" y="505566"/>
            <a:ext cx="257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Cases | Acesso Pedestre</a:t>
            </a:r>
          </a:p>
        </p:txBody>
      </p:sp>
    </p:spTree>
    <p:extLst>
      <p:ext uri="{BB962C8B-B14F-4D97-AF65-F5344CB8AC3E}">
        <p14:creationId xmlns:p14="http://schemas.microsoft.com/office/powerpoint/2010/main" val="1888774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o ar livre, estrada, rua, grama&#10;&#10;Descrição gerada automaticamente">
            <a:extLst>
              <a:ext uri="{FF2B5EF4-FFF2-40B4-BE49-F238E27FC236}">
                <a16:creationId xmlns:a16="http://schemas.microsoft.com/office/drawing/2014/main" id="{BD363F29-B9D5-2146-BFE7-7646AF178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01" y="1498600"/>
            <a:ext cx="5100999" cy="4191000"/>
          </a:xfrm>
          <a:prstGeom prst="rect">
            <a:avLst/>
          </a:prstGeom>
        </p:spPr>
      </p:pic>
      <p:pic>
        <p:nvPicPr>
          <p:cNvPr id="5" name="Imagem 4" descr="Vista de janela de carro&#10;&#10;Descrição gerada automaticamente">
            <a:extLst>
              <a:ext uri="{FF2B5EF4-FFF2-40B4-BE49-F238E27FC236}">
                <a16:creationId xmlns:a16="http://schemas.microsoft.com/office/drawing/2014/main" id="{35EB45C1-31D2-7540-95AA-4BCD33BD0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8" r="25495"/>
          <a:stretch/>
        </p:blipFill>
        <p:spPr>
          <a:xfrm>
            <a:off x="6751999" y="1529810"/>
            <a:ext cx="4916387" cy="4191001"/>
          </a:xfrm>
          <a:prstGeom prst="rect">
            <a:avLst/>
          </a:prstGeom>
        </p:spPr>
      </p:pic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ADDB0E71-3FD9-3F4C-A2D9-76F18BC2366D}"/>
              </a:ext>
            </a:extLst>
          </p:cNvPr>
          <p:cNvSpPr/>
          <p:nvPr/>
        </p:nvSpPr>
        <p:spPr>
          <a:xfrm>
            <a:off x="9537700" y="3187700"/>
            <a:ext cx="1562100" cy="2311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898BBEC9-670D-8A49-B0EE-E6AB30A90A04}"/>
              </a:ext>
            </a:extLst>
          </p:cNvPr>
          <p:cNvSpPr/>
          <p:nvPr/>
        </p:nvSpPr>
        <p:spPr>
          <a:xfrm>
            <a:off x="175620" y="460204"/>
            <a:ext cx="8708736" cy="485422"/>
          </a:xfrm>
          <a:prstGeom prst="roundRect">
            <a:avLst/>
          </a:prstGeom>
          <a:solidFill>
            <a:srgbClr val="5C3176"/>
          </a:solidFill>
          <a:ln>
            <a:solidFill>
              <a:srgbClr val="5C3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40F13A2-38E2-914C-9E58-DDF51FFEF2A5}"/>
              </a:ext>
            </a:extLst>
          </p:cNvPr>
          <p:cNvSpPr txBox="1"/>
          <p:nvPr/>
        </p:nvSpPr>
        <p:spPr>
          <a:xfrm>
            <a:off x="651729" y="505566"/>
            <a:ext cx="806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Cases | Acesso com Veículos com e sem necessidade de aproximação (configurável)</a:t>
            </a:r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317584CA-709D-494E-93C5-EF325533BECD}"/>
              </a:ext>
            </a:extLst>
          </p:cNvPr>
          <p:cNvSpPr/>
          <p:nvPr/>
        </p:nvSpPr>
        <p:spPr>
          <a:xfrm>
            <a:off x="6738835" y="3860434"/>
            <a:ext cx="2417178" cy="1321838"/>
          </a:xfrm>
          <a:prstGeom prst="roundRect">
            <a:avLst/>
          </a:prstGeom>
          <a:solidFill>
            <a:srgbClr val="5C3176"/>
          </a:solidFill>
          <a:ln>
            <a:solidFill>
              <a:srgbClr val="5C3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8619EB6-6E32-2847-8937-12C8B0FA973E}"/>
              </a:ext>
            </a:extLst>
          </p:cNvPr>
          <p:cNvSpPr txBox="1"/>
          <p:nvPr/>
        </p:nvSpPr>
        <p:spPr>
          <a:xfrm>
            <a:off x="6909673" y="3981943"/>
            <a:ext cx="231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APP aberto no console do veículo abrindo a cancela a distância.</a:t>
            </a:r>
          </a:p>
        </p:txBody>
      </p:sp>
    </p:spTree>
    <p:extLst>
      <p:ext uri="{BB962C8B-B14F-4D97-AF65-F5344CB8AC3E}">
        <p14:creationId xmlns:p14="http://schemas.microsoft.com/office/powerpoint/2010/main" val="191273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aixaDeTexto 207">
            <a:extLst>
              <a:ext uri="{FF2B5EF4-FFF2-40B4-BE49-F238E27FC236}">
                <a16:creationId xmlns:a16="http://schemas.microsoft.com/office/drawing/2014/main" id="{709085B8-D4EE-4065-8AA8-E3C116211CAD}"/>
              </a:ext>
            </a:extLst>
          </p:cNvPr>
          <p:cNvSpPr txBox="1"/>
          <p:nvPr/>
        </p:nvSpPr>
        <p:spPr>
          <a:xfrm>
            <a:off x="3685719" y="471222"/>
            <a:ext cx="185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5C3176"/>
                </a:solidFill>
              </a:rPr>
              <a:t>CLIENTE FINAL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528F09F-80C9-4C9F-8077-A9F33076D31F}"/>
              </a:ext>
            </a:extLst>
          </p:cNvPr>
          <p:cNvSpPr txBox="1"/>
          <p:nvPr/>
        </p:nvSpPr>
        <p:spPr>
          <a:xfrm>
            <a:off x="418354" y="348111"/>
            <a:ext cx="2412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5C3176"/>
                </a:solidFill>
                <a:latin typeface="HurmeGeometricSans4W00-Blk" panose="020B0A00020000000000" pitchFamily="34" charset="0"/>
              </a:rPr>
              <a:t>EQUIPAMENTOS</a:t>
            </a:r>
          </a:p>
        </p:txBody>
      </p:sp>
      <p:pic>
        <p:nvPicPr>
          <p:cNvPr id="54" name="Imagem 53" descr="Uma imagem contendo preto, computador, luz, aceso&#10;&#10;Descrição gerada automaticamente">
            <a:extLst>
              <a:ext uri="{FF2B5EF4-FFF2-40B4-BE49-F238E27FC236}">
                <a16:creationId xmlns:a16="http://schemas.microsoft.com/office/drawing/2014/main" id="{8AF3D8F8-A99F-4C6C-B494-04FD584D2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947" y="1309827"/>
            <a:ext cx="2588228" cy="4251324"/>
          </a:xfrm>
          <a:prstGeom prst="rect">
            <a:avLst/>
          </a:prstGeom>
        </p:spPr>
      </p:pic>
      <p:pic>
        <p:nvPicPr>
          <p:cNvPr id="55" name="Imagem 54" descr="Tela de computador com fundo azul e letras brancas&#10;&#10;Descrição gerada automaticamente">
            <a:extLst>
              <a:ext uri="{FF2B5EF4-FFF2-40B4-BE49-F238E27FC236}">
                <a16:creationId xmlns:a16="http://schemas.microsoft.com/office/drawing/2014/main" id="{0A6E8156-44DE-4043-BE2E-C1B1F9EAF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173" y="2972167"/>
            <a:ext cx="4796242" cy="309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0998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121">
            <a:extLst>
              <a:ext uri="{FF2B5EF4-FFF2-40B4-BE49-F238E27FC236}">
                <a16:creationId xmlns:a16="http://schemas.microsoft.com/office/drawing/2014/main" id="{257D3C34-03E1-4A6D-8576-64C98F4B5E21}"/>
              </a:ext>
            </a:extLst>
          </p:cNvPr>
          <p:cNvSpPr txBox="1"/>
          <p:nvPr/>
        </p:nvSpPr>
        <p:spPr>
          <a:xfrm>
            <a:off x="1885625" y="2106788"/>
            <a:ext cx="571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2400" dirty="0" err="1">
                <a:solidFill>
                  <a:srgbClr val="5C3176"/>
                </a:solidFill>
                <a:latin typeface="Roboto" panose="02000000000000000000" pitchFamily="2" charset="0"/>
                <a:ea typeface="Roboto" panose="02000000000000000000" pitchFamily="2" charset="0"/>
                <a:cs typeface="Lato Black" panose="020F0502020204030203" pitchFamily="34" charset="0"/>
              </a:rPr>
              <a:t>donato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5C317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 Black" panose="020F0502020204030203" pitchFamily="34" charset="0"/>
              </a:rPr>
              <a:t>@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C317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 Black" panose="020F0502020204030203" pitchFamily="34" charset="0"/>
              </a:rPr>
              <a:t>access.run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C3176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74" name="Rectangle 108">
            <a:extLst>
              <a:ext uri="{FF2B5EF4-FFF2-40B4-BE49-F238E27FC236}">
                <a16:creationId xmlns:a16="http://schemas.microsoft.com/office/drawing/2014/main" id="{DEE2B94F-5A88-4C88-81D2-B0C425848F08}"/>
              </a:ext>
            </a:extLst>
          </p:cNvPr>
          <p:cNvSpPr/>
          <p:nvPr/>
        </p:nvSpPr>
        <p:spPr>
          <a:xfrm>
            <a:off x="981066" y="2151275"/>
            <a:ext cx="734862" cy="680798"/>
          </a:xfrm>
          <a:prstGeom prst="rect">
            <a:avLst/>
          </a:prstGeom>
          <a:solidFill>
            <a:srgbClr val="4C1E6A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C31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110">
            <a:extLst>
              <a:ext uri="{FF2B5EF4-FFF2-40B4-BE49-F238E27FC236}">
                <a16:creationId xmlns:a16="http://schemas.microsoft.com/office/drawing/2014/main" id="{C32C4E2B-F667-4B87-9B22-1734D57BEE85}"/>
              </a:ext>
            </a:extLst>
          </p:cNvPr>
          <p:cNvSpPr/>
          <p:nvPr/>
        </p:nvSpPr>
        <p:spPr>
          <a:xfrm>
            <a:off x="981066" y="3089626"/>
            <a:ext cx="732987" cy="679062"/>
          </a:xfrm>
          <a:prstGeom prst="rect">
            <a:avLst/>
          </a:prstGeom>
          <a:solidFill>
            <a:srgbClr val="4C1E6A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C31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Shape 7859">
            <a:extLst>
              <a:ext uri="{FF2B5EF4-FFF2-40B4-BE49-F238E27FC236}">
                <a16:creationId xmlns:a16="http://schemas.microsoft.com/office/drawing/2014/main" id="{15FFFF25-890B-4058-B12A-9052A496451F}"/>
              </a:ext>
            </a:extLst>
          </p:cNvPr>
          <p:cNvSpPr/>
          <p:nvPr/>
        </p:nvSpPr>
        <p:spPr>
          <a:xfrm>
            <a:off x="1150764" y="2303723"/>
            <a:ext cx="395466" cy="3940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6590" y="81136"/>
                </a:moveTo>
                <a:cubicBezTo>
                  <a:pt x="29318" y="78409"/>
                  <a:pt x="29318" y="78409"/>
                  <a:pt x="29318" y="78409"/>
                </a:cubicBezTo>
                <a:cubicBezTo>
                  <a:pt x="30000" y="77727"/>
                  <a:pt x="30000" y="77045"/>
                  <a:pt x="30000" y="76363"/>
                </a:cubicBezTo>
                <a:cubicBezTo>
                  <a:pt x="30000" y="75000"/>
                  <a:pt x="28636" y="73636"/>
                  <a:pt x="27272" y="73636"/>
                </a:cubicBezTo>
                <a:cubicBezTo>
                  <a:pt x="26590" y="73636"/>
                  <a:pt x="25909" y="73636"/>
                  <a:pt x="25227" y="74318"/>
                </a:cubicBezTo>
                <a:cubicBezTo>
                  <a:pt x="22500" y="77045"/>
                  <a:pt x="22500" y="77045"/>
                  <a:pt x="22500" y="77045"/>
                </a:cubicBezTo>
                <a:cubicBezTo>
                  <a:pt x="21818" y="77727"/>
                  <a:pt x="21818" y="78409"/>
                  <a:pt x="21818" y="79090"/>
                </a:cubicBezTo>
                <a:cubicBezTo>
                  <a:pt x="21818" y="80454"/>
                  <a:pt x="23181" y="81818"/>
                  <a:pt x="24545" y="81818"/>
                </a:cubicBezTo>
                <a:cubicBezTo>
                  <a:pt x="25227" y="81818"/>
                  <a:pt x="25909" y="81818"/>
                  <a:pt x="26590" y="81136"/>
                </a:cubicBezTo>
                <a:moveTo>
                  <a:pt x="43636" y="79090"/>
                </a:moveTo>
                <a:cubicBezTo>
                  <a:pt x="43636" y="77727"/>
                  <a:pt x="42272" y="76363"/>
                  <a:pt x="40909" y="76363"/>
                </a:cubicBezTo>
                <a:cubicBezTo>
                  <a:pt x="40227" y="76363"/>
                  <a:pt x="39545" y="76363"/>
                  <a:pt x="38863" y="77045"/>
                </a:cubicBezTo>
                <a:cubicBezTo>
                  <a:pt x="11590" y="104318"/>
                  <a:pt x="11590" y="104318"/>
                  <a:pt x="11590" y="104318"/>
                </a:cubicBezTo>
                <a:cubicBezTo>
                  <a:pt x="10909" y="105000"/>
                  <a:pt x="10909" y="105681"/>
                  <a:pt x="10909" y="106363"/>
                </a:cubicBezTo>
                <a:cubicBezTo>
                  <a:pt x="10909" y="107727"/>
                  <a:pt x="12272" y="109090"/>
                  <a:pt x="13636" y="109090"/>
                </a:cubicBezTo>
                <a:cubicBezTo>
                  <a:pt x="14318" y="109090"/>
                  <a:pt x="15000" y="109090"/>
                  <a:pt x="15681" y="108409"/>
                </a:cubicBezTo>
                <a:cubicBezTo>
                  <a:pt x="42954" y="81136"/>
                  <a:pt x="42954" y="81136"/>
                  <a:pt x="42954" y="81136"/>
                </a:cubicBezTo>
                <a:cubicBezTo>
                  <a:pt x="43636" y="80454"/>
                  <a:pt x="43636" y="79772"/>
                  <a:pt x="43636" y="79090"/>
                </a:cubicBezTo>
                <a:moveTo>
                  <a:pt x="43636" y="90000"/>
                </a:moveTo>
                <a:cubicBezTo>
                  <a:pt x="42954" y="90000"/>
                  <a:pt x="42272" y="90000"/>
                  <a:pt x="41590" y="90681"/>
                </a:cubicBezTo>
                <a:cubicBezTo>
                  <a:pt x="33409" y="98863"/>
                  <a:pt x="33409" y="98863"/>
                  <a:pt x="33409" y="98863"/>
                </a:cubicBezTo>
                <a:cubicBezTo>
                  <a:pt x="32727" y="99545"/>
                  <a:pt x="32727" y="100227"/>
                  <a:pt x="32727" y="100909"/>
                </a:cubicBezTo>
                <a:cubicBezTo>
                  <a:pt x="32727" y="102272"/>
                  <a:pt x="34090" y="103636"/>
                  <a:pt x="35454" y="103636"/>
                </a:cubicBezTo>
                <a:cubicBezTo>
                  <a:pt x="36136" y="103636"/>
                  <a:pt x="36818" y="103636"/>
                  <a:pt x="37500" y="102954"/>
                </a:cubicBezTo>
                <a:cubicBezTo>
                  <a:pt x="45681" y="94772"/>
                  <a:pt x="45681" y="94772"/>
                  <a:pt x="45681" y="94772"/>
                </a:cubicBezTo>
                <a:cubicBezTo>
                  <a:pt x="46363" y="94090"/>
                  <a:pt x="46363" y="93409"/>
                  <a:pt x="46363" y="92727"/>
                </a:cubicBezTo>
                <a:cubicBezTo>
                  <a:pt x="46363" y="91363"/>
                  <a:pt x="45000" y="90000"/>
                  <a:pt x="43636" y="90000"/>
                </a:cubicBezTo>
                <a:moveTo>
                  <a:pt x="120000" y="2727"/>
                </a:moveTo>
                <a:cubicBezTo>
                  <a:pt x="120000" y="1363"/>
                  <a:pt x="118636" y="0"/>
                  <a:pt x="117272" y="0"/>
                </a:cubicBezTo>
                <a:cubicBezTo>
                  <a:pt x="116590" y="0"/>
                  <a:pt x="116590" y="0"/>
                  <a:pt x="115909" y="0"/>
                </a:cubicBezTo>
                <a:cubicBezTo>
                  <a:pt x="115909" y="0"/>
                  <a:pt x="115909" y="0"/>
                  <a:pt x="115909" y="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681" y="49772"/>
                  <a:pt x="0" y="50454"/>
                  <a:pt x="0" y="51818"/>
                </a:cubicBezTo>
                <a:cubicBezTo>
                  <a:pt x="0" y="53181"/>
                  <a:pt x="681" y="53863"/>
                  <a:pt x="2045" y="54545"/>
                </a:cubicBezTo>
                <a:cubicBezTo>
                  <a:pt x="2045" y="54545"/>
                  <a:pt x="2045" y="54545"/>
                  <a:pt x="2045" y="54545"/>
                </a:cubicBezTo>
                <a:cubicBezTo>
                  <a:pt x="47045" y="72954"/>
                  <a:pt x="47045" y="72954"/>
                  <a:pt x="47045" y="72954"/>
                </a:cubicBezTo>
                <a:cubicBezTo>
                  <a:pt x="65454" y="117954"/>
                  <a:pt x="65454" y="117954"/>
                  <a:pt x="65454" y="117954"/>
                </a:cubicBezTo>
                <a:cubicBezTo>
                  <a:pt x="65454" y="117954"/>
                  <a:pt x="65454" y="117954"/>
                  <a:pt x="65454" y="117954"/>
                </a:cubicBezTo>
                <a:cubicBezTo>
                  <a:pt x="66136" y="119318"/>
                  <a:pt x="66818" y="120000"/>
                  <a:pt x="68181" y="120000"/>
                </a:cubicBezTo>
                <a:cubicBezTo>
                  <a:pt x="69545" y="120000"/>
                  <a:pt x="70227" y="119318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120000" y="4090"/>
                  <a:pt x="120000" y="4090"/>
                  <a:pt x="120000" y="4090"/>
                </a:cubicBezTo>
                <a:cubicBezTo>
                  <a:pt x="120000" y="4090"/>
                  <a:pt x="120000" y="4090"/>
                  <a:pt x="120000" y="4090"/>
                </a:cubicBezTo>
                <a:cubicBezTo>
                  <a:pt x="120000" y="3409"/>
                  <a:pt x="120000" y="3409"/>
                  <a:pt x="120000" y="2727"/>
                </a:cubicBezTo>
                <a:moveTo>
                  <a:pt x="9545" y="51818"/>
                </a:moveTo>
                <a:cubicBezTo>
                  <a:pt x="105000" y="10909"/>
                  <a:pt x="105000" y="10909"/>
                  <a:pt x="105000" y="10909"/>
                </a:cubicBezTo>
                <a:cubicBezTo>
                  <a:pt x="48409" y="67500"/>
                  <a:pt x="48409" y="67500"/>
                  <a:pt x="48409" y="67500"/>
                </a:cubicBezTo>
                <a:lnTo>
                  <a:pt x="9545" y="51818"/>
                </a:lnTo>
                <a:close/>
                <a:moveTo>
                  <a:pt x="68181" y="110454"/>
                </a:moveTo>
                <a:cubicBezTo>
                  <a:pt x="52500" y="71590"/>
                  <a:pt x="52500" y="71590"/>
                  <a:pt x="52500" y="71590"/>
                </a:cubicBezTo>
                <a:cubicBezTo>
                  <a:pt x="109090" y="15000"/>
                  <a:pt x="109090" y="15000"/>
                  <a:pt x="109090" y="15000"/>
                </a:cubicBezTo>
                <a:lnTo>
                  <a:pt x="68181" y="110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C317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TextBox 120">
            <a:extLst>
              <a:ext uri="{FF2B5EF4-FFF2-40B4-BE49-F238E27FC236}">
                <a16:creationId xmlns:a16="http://schemas.microsoft.com/office/drawing/2014/main" id="{1C924FC4-DF61-4B99-ABBC-8C0DEB9A20C1}"/>
              </a:ext>
            </a:extLst>
          </p:cNvPr>
          <p:cNvSpPr txBox="1"/>
          <p:nvPr/>
        </p:nvSpPr>
        <p:spPr>
          <a:xfrm>
            <a:off x="1885625" y="2500326"/>
            <a:ext cx="584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5C3176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Corporate Email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C3176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8" name="Group 122">
            <a:extLst>
              <a:ext uri="{FF2B5EF4-FFF2-40B4-BE49-F238E27FC236}">
                <a16:creationId xmlns:a16="http://schemas.microsoft.com/office/drawing/2014/main" id="{5619FDF5-DE34-408F-AB07-E39C0E2FC578}"/>
              </a:ext>
            </a:extLst>
          </p:cNvPr>
          <p:cNvGrpSpPr/>
          <p:nvPr/>
        </p:nvGrpSpPr>
        <p:grpSpPr>
          <a:xfrm>
            <a:off x="1885626" y="3072767"/>
            <a:ext cx="4035817" cy="695552"/>
            <a:chOff x="6606540" y="660752"/>
            <a:chExt cx="4855247" cy="695552"/>
          </a:xfrm>
        </p:grpSpPr>
        <p:sp>
          <p:nvSpPr>
            <p:cNvPr id="79" name="TextBox 123">
              <a:extLst>
                <a:ext uri="{FF2B5EF4-FFF2-40B4-BE49-F238E27FC236}">
                  <a16:creationId xmlns:a16="http://schemas.microsoft.com/office/drawing/2014/main" id="{D7910D04-133B-4AF6-9022-E3173F5F6E8B}"/>
                </a:ext>
              </a:extLst>
            </p:cNvPr>
            <p:cNvSpPr txBox="1"/>
            <p:nvPr/>
          </p:nvSpPr>
          <p:spPr>
            <a:xfrm>
              <a:off x="6606540" y="1048527"/>
              <a:ext cx="4855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C3176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Mobile Phone (WhatsApp)</a:t>
              </a: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C3176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0" name="TextBox 124">
              <a:extLst>
                <a:ext uri="{FF2B5EF4-FFF2-40B4-BE49-F238E27FC236}">
                  <a16:creationId xmlns:a16="http://schemas.microsoft.com/office/drawing/2014/main" id="{24A4CCD7-2FAD-4680-98E6-984E88BA6C5B}"/>
                </a:ext>
              </a:extLst>
            </p:cNvPr>
            <p:cNvSpPr txBox="1"/>
            <p:nvPr/>
          </p:nvSpPr>
          <p:spPr>
            <a:xfrm>
              <a:off x="6606540" y="660752"/>
              <a:ext cx="4746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C317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Hadassah Friedlaender" panose="02020603050405020304" pitchFamily="18" charset="-79"/>
                </a:rPr>
                <a:t>+55 (11) 9 3228 4343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C317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adassah Friedlaender" panose="02020603050405020304" pitchFamily="18" charset="-79"/>
              </a:endParaRPr>
            </a:p>
          </p:txBody>
        </p:sp>
      </p:grpSp>
      <p:pic>
        <p:nvPicPr>
          <p:cNvPr id="81" name="Gráfico 80">
            <a:extLst>
              <a:ext uri="{FF2B5EF4-FFF2-40B4-BE49-F238E27FC236}">
                <a16:creationId xmlns:a16="http://schemas.microsoft.com/office/drawing/2014/main" id="{B7B220CE-1EC4-496C-AECA-06CECC79A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3468" y="3207799"/>
            <a:ext cx="262369" cy="452798"/>
          </a:xfrm>
          <a:prstGeom prst="rect">
            <a:avLst/>
          </a:prstGeom>
        </p:spPr>
      </p:pic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437359B9-EA7C-47D3-A31D-5744DFF16B94}"/>
              </a:ext>
            </a:extLst>
          </p:cNvPr>
          <p:cNvSpPr txBox="1">
            <a:spLocks/>
          </p:cNvSpPr>
          <p:nvPr/>
        </p:nvSpPr>
        <p:spPr>
          <a:xfrm>
            <a:off x="1908110" y="1152762"/>
            <a:ext cx="2829569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C317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adassah Friedlaender" panose="02020603050405020304" pitchFamily="18" charset="-79"/>
              </a:rPr>
              <a:t>Donato Cardoso</a:t>
            </a:r>
            <a:endParaRPr kumimoji="0" lang="en-GB" sz="1600" b="1" i="0" u="none" strike="noStrike" kern="1200" cap="none" spc="300" normalizeH="0" baseline="0" noProof="0" dirty="0">
              <a:ln>
                <a:noFill/>
              </a:ln>
              <a:solidFill>
                <a:srgbClr val="5C3176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Hadassah Friedlaender" panose="02020603050405020304" pitchFamily="18" charset="-79"/>
            </a:endParaRPr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38F6F2C1-6CD4-4C5B-A9A7-D5022C87CAF1}"/>
              </a:ext>
            </a:extLst>
          </p:cNvPr>
          <p:cNvSpPr txBox="1">
            <a:spLocks/>
          </p:cNvSpPr>
          <p:nvPr/>
        </p:nvSpPr>
        <p:spPr>
          <a:xfrm>
            <a:off x="1908111" y="1488981"/>
            <a:ext cx="263738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300" normalizeH="0" baseline="0" noProof="0" dirty="0">
                <a:ln>
                  <a:noFill/>
                </a:ln>
                <a:solidFill>
                  <a:srgbClr val="5C3176"/>
                </a:solidFill>
                <a:effectLst/>
                <a:uLnTx/>
                <a:uFillTx/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84" name="Rectangle 108">
            <a:extLst>
              <a:ext uri="{FF2B5EF4-FFF2-40B4-BE49-F238E27FC236}">
                <a16:creationId xmlns:a16="http://schemas.microsoft.com/office/drawing/2014/main" id="{FA658226-665F-42A2-BE0C-1B6E30782FA5}"/>
              </a:ext>
            </a:extLst>
          </p:cNvPr>
          <p:cNvSpPr/>
          <p:nvPr/>
        </p:nvSpPr>
        <p:spPr>
          <a:xfrm>
            <a:off x="981066" y="1212924"/>
            <a:ext cx="734862" cy="680798"/>
          </a:xfrm>
          <a:prstGeom prst="rect">
            <a:avLst/>
          </a:prstGeom>
          <a:solidFill>
            <a:srgbClr val="4C1E6A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C31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5" name="Gráfico 84">
            <a:extLst>
              <a:ext uri="{FF2B5EF4-FFF2-40B4-BE49-F238E27FC236}">
                <a16:creationId xmlns:a16="http://schemas.microsoft.com/office/drawing/2014/main" id="{E6D20D91-8F85-4F3B-9D3A-A2148DC5FF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0764" y="1298131"/>
            <a:ext cx="420177" cy="55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92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40.png">
            <a:extLst>
              <a:ext uri="{FF2B5EF4-FFF2-40B4-BE49-F238E27FC236}">
                <a16:creationId xmlns:a16="http://schemas.microsoft.com/office/drawing/2014/main" id="{F53040F1-EBDE-49D3-8B27-696527122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15" y="89941"/>
            <a:ext cx="12167725" cy="6858000"/>
          </a:xfrm>
          <a:prstGeom prst="rect">
            <a:avLst/>
          </a:prstGeom>
        </p:spPr>
      </p:pic>
      <p:pic>
        <p:nvPicPr>
          <p:cNvPr id="8" name="Imagem 7" descr="Apresentação 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78" y="142105"/>
            <a:ext cx="12192000" cy="6845643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0B9A02D6-0349-3848-8C39-8B5093EE0006}"/>
              </a:ext>
            </a:extLst>
          </p:cNvPr>
          <p:cNvSpPr txBox="1">
            <a:spLocks/>
          </p:cNvSpPr>
          <p:nvPr/>
        </p:nvSpPr>
        <p:spPr>
          <a:xfrm>
            <a:off x="2794721" y="111512"/>
            <a:ext cx="6297757" cy="546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1" i="0" u="none" strike="noStrike" kern="1200" cap="none" spc="0" normalizeH="0" baseline="0" noProof="0" dirty="0">
              <a:ln>
                <a:noFill/>
              </a:ln>
              <a:solidFill>
                <a:srgbClr val="4C1E6A"/>
              </a:solidFill>
              <a:effectLst/>
              <a:uLnTx/>
              <a:uFillTx/>
              <a:latin typeface="Hurme Geometric Sans 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comida, placar&#10;&#10;Descrição gerada automaticamente">
            <a:extLst>
              <a:ext uri="{FF2B5EF4-FFF2-40B4-BE49-F238E27FC236}">
                <a16:creationId xmlns:a16="http://schemas.microsoft.com/office/drawing/2014/main" id="{FEAAFDE5-CC14-448D-93B3-8A033B7DE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675" y="309589"/>
            <a:ext cx="3058412" cy="1492059"/>
          </a:xfrm>
          <a:prstGeom prst="rect">
            <a:avLst/>
          </a:prstGeom>
        </p:spPr>
      </p:pic>
      <p:pic>
        <p:nvPicPr>
          <p:cNvPr id="13" name="Imagem 12" descr="Uma imagem contendo celular, roxo&#10;&#10;Descrição gerada automaticamente">
            <a:extLst>
              <a:ext uri="{FF2B5EF4-FFF2-40B4-BE49-F238E27FC236}">
                <a16:creationId xmlns:a16="http://schemas.microsoft.com/office/drawing/2014/main" id="{420BE33D-F74C-4E5F-860D-9F3D04CDF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31" y="1586215"/>
            <a:ext cx="6531604" cy="4457700"/>
          </a:xfrm>
          <a:prstGeom prst="rect">
            <a:avLst/>
          </a:prstGeom>
        </p:spPr>
      </p:pic>
      <p:pic>
        <p:nvPicPr>
          <p:cNvPr id="15" name="Imagem 14" descr="Texto branco sobre fundo preto&#10;&#10;Descrição gerada automaticamente">
            <a:extLst>
              <a:ext uri="{FF2B5EF4-FFF2-40B4-BE49-F238E27FC236}">
                <a16:creationId xmlns:a16="http://schemas.microsoft.com/office/drawing/2014/main" id="{A35F4A09-7663-4BE2-A40B-08EC1C71B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921" y="3429000"/>
            <a:ext cx="3612588" cy="2885996"/>
          </a:xfrm>
          <a:prstGeom prst="rect">
            <a:avLst/>
          </a:prstGeom>
        </p:spPr>
      </p:pic>
      <p:pic>
        <p:nvPicPr>
          <p:cNvPr id="4" name="Imagem 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65E92E4A-750B-4A00-827C-7B100C1B2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1035251"/>
            <a:ext cx="5422614" cy="212266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174D840-F34D-4322-9424-00563F6AAF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7901" y="1315134"/>
            <a:ext cx="2625186" cy="9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261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FDEA987E-192D-4743-980D-E8E2F69FE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675" y="621042"/>
            <a:ext cx="3667839" cy="1180606"/>
          </a:xfrm>
          <a:prstGeom prst="rect">
            <a:avLst/>
          </a:prstGeom>
        </p:spPr>
      </p:pic>
      <p:pic>
        <p:nvPicPr>
          <p:cNvPr id="8" name="Imagem 7" descr="Tela de jogo de vídeo game&#10;&#10;Descrição gerada automaticamente">
            <a:extLst>
              <a:ext uri="{FF2B5EF4-FFF2-40B4-BE49-F238E27FC236}">
                <a16:creationId xmlns:a16="http://schemas.microsoft.com/office/drawing/2014/main" id="{72A434AA-A04F-4BC5-AF47-C48877261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700" y="542217"/>
            <a:ext cx="5913193" cy="5588000"/>
          </a:xfrm>
          <a:prstGeom prst="rect">
            <a:avLst/>
          </a:prstGeom>
        </p:spPr>
      </p:pic>
      <p:pic>
        <p:nvPicPr>
          <p:cNvPr id="9" name="Imagem 8" descr="Uma imagem contendo screenshot, preto&#10;&#10;Descrição gerada automaticamente">
            <a:extLst>
              <a:ext uri="{FF2B5EF4-FFF2-40B4-BE49-F238E27FC236}">
                <a16:creationId xmlns:a16="http://schemas.microsoft.com/office/drawing/2014/main" id="{8661331F-5515-4C54-AD77-48ABDC511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333" y="1933904"/>
            <a:ext cx="4826522" cy="39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18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1" descr="Uma imagem contendo screenshot, texto&#10;&#10;Descrição gerada automaticamente">
            <a:extLst>
              <a:ext uri="{FF2B5EF4-FFF2-40B4-BE49-F238E27FC236}">
                <a16:creationId xmlns:a16="http://schemas.microsoft.com/office/drawing/2014/main" id="{AFB65FED-3F54-4CF2-8F52-678C21627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79" y="949305"/>
            <a:ext cx="10648429" cy="5507808"/>
          </a:xfrm>
          <a:prstGeom prst="rect">
            <a:avLst/>
          </a:prstGeom>
        </p:spPr>
      </p:pic>
      <p:pic>
        <p:nvPicPr>
          <p:cNvPr id="4" name="Imagem 3" descr="Uma imagem contendo relógio, escuro, tela&#10;&#10;Descrição gerada automaticamente">
            <a:extLst>
              <a:ext uri="{FF2B5EF4-FFF2-40B4-BE49-F238E27FC236}">
                <a16:creationId xmlns:a16="http://schemas.microsoft.com/office/drawing/2014/main" id="{F7574572-9814-4880-9025-8F2D7E490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891" y="84083"/>
            <a:ext cx="3600156" cy="113014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8CD3E7E-812C-4050-BADB-163065E6697A}"/>
              </a:ext>
            </a:extLst>
          </p:cNvPr>
          <p:cNvSpPr txBox="1"/>
          <p:nvPr/>
        </p:nvSpPr>
        <p:spPr>
          <a:xfrm>
            <a:off x="843091" y="2048585"/>
            <a:ext cx="314167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5C3176"/>
                </a:solidFill>
              </a:rPr>
              <a:t>Nunca mais enfrentar Filas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Cadastramento de leitura</a:t>
            </a: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>
                <a:solidFill>
                  <a:srgbClr val="5C3176"/>
                </a:solidFill>
              </a:rPr>
              <a:t>facial ou biométrica para login;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Envio de convites personalizados</a:t>
            </a:r>
          </a:p>
          <a:p>
            <a:r>
              <a:rPr lang="pt-BR" sz="1050" dirty="0">
                <a:solidFill>
                  <a:srgbClr val="5C3176"/>
                </a:solidFill>
              </a:rPr>
              <a:t>Com controle de horário e categoria;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Notificações de chegada dos visitantes de dependentes;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Sem necessidade de seleção de portas;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Sem necessidade de pareamento prévio com fechaduras </a:t>
            </a:r>
            <a:r>
              <a:rPr lang="pt-BR" sz="1050" dirty="0" err="1">
                <a:solidFill>
                  <a:srgbClr val="5C3176"/>
                </a:solidFill>
              </a:rPr>
              <a:t>bluetooth</a:t>
            </a:r>
            <a:r>
              <a:rPr lang="pt-BR" sz="1050" dirty="0">
                <a:solidFill>
                  <a:srgbClr val="5C3176"/>
                </a:solidFill>
              </a:rPr>
              <a:t>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Integração com diferentes dispositivos: </a:t>
            </a:r>
            <a:r>
              <a:rPr lang="pt-BR" sz="1050" dirty="0" err="1">
                <a:solidFill>
                  <a:srgbClr val="5C3176"/>
                </a:solidFill>
              </a:rPr>
              <a:t>Smart</a:t>
            </a:r>
            <a:r>
              <a:rPr lang="pt-BR" sz="1050" dirty="0">
                <a:solidFill>
                  <a:srgbClr val="5C3176"/>
                </a:solidFill>
              </a:rPr>
              <a:t> </a:t>
            </a:r>
            <a:r>
              <a:rPr lang="pt-BR" sz="1050" dirty="0" err="1">
                <a:solidFill>
                  <a:srgbClr val="5C3176"/>
                </a:solidFill>
              </a:rPr>
              <a:t>cards</a:t>
            </a:r>
            <a:r>
              <a:rPr lang="pt-BR" sz="1050" dirty="0">
                <a:solidFill>
                  <a:srgbClr val="5C3176"/>
                </a:solidFill>
              </a:rPr>
              <a:t>, pulseiras, </a:t>
            </a:r>
            <a:r>
              <a:rPr lang="pt-BR" sz="1050" dirty="0" err="1">
                <a:solidFill>
                  <a:srgbClr val="5C3176"/>
                </a:solidFill>
              </a:rPr>
              <a:t>tags</a:t>
            </a:r>
            <a:r>
              <a:rPr lang="pt-BR" sz="1050" dirty="0">
                <a:solidFill>
                  <a:srgbClr val="5C3176"/>
                </a:solidFill>
              </a:rPr>
              <a:t> e chaveiros;</a:t>
            </a:r>
            <a:br>
              <a:rPr lang="pt-BR" sz="1050" dirty="0">
                <a:solidFill>
                  <a:srgbClr val="5C3176"/>
                </a:solidFill>
              </a:rPr>
            </a:b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>
                <a:solidFill>
                  <a:srgbClr val="5C3176"/>
                </a:solidFill>
              </a:rPr>
              <a:t>App universal gratuito;</a:t>
            </a:r>
            <a:br>
              <a:rPr lang="pt-BR" sz="1050" dirty="0">
                <a:solidFill>
                  <a:srgbClr val="5C3176"/>
                </a:solidFill>
              </a:rPr>
            </a:b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>
                <a:solidFill>
                  <a:srgbClr val="5C3176"/>
                </a:solidFill>
              </a:rPr>
              <a:t>Acesso sem toque físico.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7B4341-A6D2-48A8-B2F5-CCA2A79F641A}"/>
              </a:ext>
            </a:extLst>
          </p:cNvPr>
          <p:cNvSpPr txBox="1"/>
          <p:nvPr/>
        </p:nvSpPr>
        <p:spPr>
          <a:xfrm>
            <a:off x="4366468" y="2011265"/>
            <a:ext cx="3296874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5C3176"/>
                </a:solidFill>
              </a:rPr>
              <a:t>Portal Admin – Gestão de unidades, usuários e permissões de acesso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Visão geral dos acessos, total de unidades cadastradas, total de acessos compartilhados, total de convites enviados;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Configuração de comunicação (mensagens </a:t>
            </a:r>
            <a:r>
              <a:rPr lang="pt-BR" sz="1050" dirty="0" err="1">
                <a:solidFill>
                  <a:srgbClr val="5C3176"/>
                </a:solidFill>
              </a:rPr>
              <a:t>push</a:t>
            </a:r>
            <a:r>
              <a:rPr lang="pt-BR" sz="1050" dirty="0">
                <a:solidFill>
                  <a:srgbClr val="5C3176"/>
                </a:solidFill>
              </a:rPr>
              <a:t>) para os usuários;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Personalização de banners para convites e eventos;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Relatórios customizáveis e muito mais!</a:t>
            </a:r>
            <a:br>
              <a:rPr lang="pt-BR" sz="1050" dirty="0">
                <a:solidFill>
                  <a:srgbClr val="5C3176"/>
                </a:solidFill>
              </a:rPr>
            </a:b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>
                <a:solidFill>
                  <a:srgbClr val="5C3176"/>
                </a:solidFill>
              </a:rPr>
              <a:t>Baixo custo</a:t>
            </a: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>
                <a:solidFill>
                  <a:srgbClr val="5C3176"/>
                </a:solidFill>
              </a:rPr>
              <a:t>Fácil instalação e manutenção;</a:t>
            </a:r>
            <a:br>
              <a:rPr lang="pt-BR" sz="1050" dirty="0">
                <a:solidFill>
                  <a:srgbClr val="5C3176"/>
                </a:solidFill>
              </a:rPr>
            </a:b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>
                <a:solidFill>
                  <a:srgbClr val="5C3176"/>
                </a:solidFill>
              </a:rPr>
              <a:t>Central de monitoramento em tempo real;</a:t>
            </a:r>
            <a:br>
              <a:rPr lang="pt-BR" sz="1050" dirty="0">
                <a:solidFill>
                  <a:srgbClr val="5C3176"/>
                </a:solidFill>
              </a:rPr>
            </a:b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 err="1">
                <a:solidFill>
                  <a:srgbClr val="5C3176"/>
                </a:solidFill>
              </a:rPr>
              <a:t>ArCheck</a:t>
            </a:r>
            <a:r>
              <a:rPr lang="pt-BR" sz="1050" dirty="0">
                <a:solidFill>
                  <a:srgbClr val="5C3176"/>
                </a:solidFill>
              </a:rPr>
              <a:t>: app de dupla verificação via smartphone para atendentes e porteiros, agiliza a verificação e atualização de cadastro de visitantes.</a:t>
            </a:r>
            <a:br>
              <a:rPr lang="pt-BR" sz="1050" dirty="0">
                <a:solidFill>
                  <a:srgbClr val="5C3176"/>
                </a:solidFill>
              </a:rPr>
            </a:b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 err="1">
                <a:solidFill>
                  <a:srgbClr val="5C3176"/>
                </a:solidFill>
              </a:rPr>
              <a:t>Escabilidade</a:t>
            </a:r>
            <a:r>
              <a:rPr lang="pt-BR" sz="1050" dirty="0">
                <a:solidFill>
                  <a:srgbClr val="5C3176"/>
                </a:solidFill>
              </a:rPr>
              <a:t> – aumento das áreas controladas sem necessidade de investimento em infraestrutura de dados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5CCB6F7-6A23-4936-90AE-B8FDB9689474}"/>
              </a:ext>
            </a:extLst>
          </p:cNvPr>
          <p:cNvSpPr txBox="1"/>
          <p:nvPr/>
        </p:nvSpPr>
        <p:spPr>
          <a:xfrm>
            <a:off x="7944373" y="2011265"/>
            <a:ext cx="32968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5C3176"/>
                </a:solidFill>
              </a:rPr>
              <a:t>Portal Manager – Configurações gerais dos equipamentos e dados das empresas e condomínios envolvidos</a:t>
            </a:r>
            <a:br>
              <a:rPr lang="pt-BR" sz="1050" dirty="0">
                <a:solidFill>
                  <a:srgbClr val="5C3176"/>
                </a:solidFill>
              </a:rPr>
            </a:b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>
                <a:solidFill>
                  <a:srgbClr val="5C3176"/>
                </a:solidFill>
              </a:rPr>
              <a:t>Dashboards completas dos pontos cadastrados, locais monitorados, quantidade de acessos , características dos usuários;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Cadastro de contas, parceiros e unidades</a:t>
            </a:r>
            <a:br>
              <a:rPr lang="pt-BR" sz="1050" dirty="0">
                <a:solidFill>
                  <a:srgbClr val="5C3176"/>
                </a:solidFill>
              </a:rPr>
            </a:b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>
                <a:solidFill>
                  <a:srgbClr val="5C3176"/>
                </a:solidFill>
              </a:rPr>
              <a:t>Meu cadastro e configurações dos ATS</a:t>
            </a: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>
                <a:solidFill>
                  <a:srgbClr val="5C3176"/>
                </a:solidFill>
              </a:rPr>
              <a:t>( Active Terminal Sensor )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Cadastro de usuários e de dados de acesso;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APIs Prontas para integrar a sua solução facilmente no intercâmbio entre informações com diferentes linguagens de programação compatíveis aos nossos equipamentos;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 err="1">
                <a:solidFill>
                  <a:srgbClr val="5C3176"/>
                </a:solidFill>
              </a:rPr>
              <a:t>Escabilidade</a:t>
            </a:r>
            <a:r>
              <a:rPr lang="pt-BR" sz="1050" dirty="0">
                <a:solidFill>
                  <a:srgbClr val="5C3176"/>
                </a:solidFill>
              </a:rPr>
              <a:t> - aumento das áreas controladas sem necessidade de investimento em infraestrutura de dados.</a:t>
            </a:r>
          </a:p>
          <a:p>
            <a:endParaRPr lang="pt-BR" sz="1050" dirty="0">
              <a:solidFill>
                <a:srgbClr val="5C3176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2D9AEC1-C12A-4F85-AA8E-9FBB3D154B8A}"/>
              </a:ext>
            </a:extLst>
          </p:cNvPr>
          <p:cNvSpPr/>
          <p:nvPr/>
        </p:nvSpPr>
        <p:spPr>
          <a:xfrm>
            <a:off x="700480" y="2155971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58095B4-66F1-45CC-AD0C-B9252630C2D8}"/>
              </a:ext>
            </a:extLst>
          </p:cNvPr>
          <p:cNvSpPr/>
          <p:nvPr/>
        </p:nvSpPr>
        <p:spPr>
          <a:xfrm>
            <a:off x="692089" y="2464558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47BA461-2E91-4361-A2E8-294DA7B3CC53}"/>
              </a:ext>
            </a:extLst>
          </p:cNvPr>
          <p:cNvSpPr/>
          <p:nvPr/>
        </p:nvSpPr>
        <p:spPr>
          <a:xfrm>
            <a:off x="693485" y="2990327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1C496A95-DE34-4543-9956-3B67EB6FC7E2}"/>
              </a:ext>
            </a:extLst>
          </p:cNvPr>
          <p:cNvSpPr/>
          <p:nvPr/>
        </p:nvSpPr>
        <p:spPr>
          <a:xfrm>
            <a:off x="686493" y="3440595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4DEF927-E21C-49A6-A79B-ED3C30AFB94B}"/>
              </a:ext>
            </a:extLst>
          </p:cNvPr>
          <p:cNvSpPr/>
          <p:nvPr/>
        </p:nvSpPr>
        <p:spPr>
          <a:xfrm>
            <a:off x="686487" y="3920923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01CF5BB-9FC0-4900-A649-7D1FFEADC43C}"/>
              </a:ext>
            </a:extLst>
          </p:cNvPr>
          <p:cNvSpPr/>
          <p:nvPr/>
        </p:nvSpPr>
        <p:spPr>
          <a:xfrm>
            <a:off x="679494" y="4219876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084F4C29-040F-4F2B-A32D-D167B7A57F53}"/>
              </a:ext>
            </a:extLst>
          </p:cNvPr>
          <p:cNvSpPr/>
          <p:nvPr/>
        </p:nvSpPr>
        <p:spPr>
          <a:xfrm>
            <a:off x="686493" y="4732829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A01C981-633A-41EB-A3C7-D25EFACA79F3}"/>
              </a:ext>
            </a:extLst>
          </p:cNvPr>
          <p:cNvSpPr/>
          <p:nvPr/>
        </p:nvSpPr>
        <p:spPr>
          <a:xfrm>
            <a:off x="679494" y="5170281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A329AC30-488A-466A-877C-8725C5DB067D}"/>
              </a:ext>
            </a:extLst>
          </p:cNvPr>
          <p:cNvSpPr/>
          <p:nvPr/>
        </p:nvSpPr>
        <p:spPr>
          <a:xfrm>
            <a:off x="676683" y="5481684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2D3FB98-7CF6-423D-8D3E-54FA8229EE05}"/>
              </a:ext>
            </a:extLst>
          </p:cNvPr>
          <p:cNvSpPr/>
          <p:nvPr/>
        </p:nvSpPr>
        <p:spPr>
          <a:xfrm>
            <a:off x="4233647" y="2115424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4E51E9A9-8EDB-43E0-9195-F4DE29C71663}"/>
              </a:ext>
            </a:extLst>
          </p:cNvPr>
          <p:cNvSpPr/>
          <p:nvPr/>
        </p:nvSpPr>
        <p:spPr>
          <a:xfrm>
            <a:off x="4225256" y="2583402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31502319-5F58-475C-8033-E26884790B1E}"/>
              </a:ext>
            </a:extLst>
          </p:cNvPr>
          <p:cNvSpPr/>
          <p:nvPr/>
        </p:nvSpPr>
        <p:spPr>
          <a:xfrm>
            <a:off x="4226652" y="3226617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B54325B0-3E70-4E56-9F7A-51EE6B5B5182}"/>
              </a:ext>
            </a:extLst>
          </p:cNvPr>
          <p:cNvSpPr/>
          <p:nvPr/>
        </p:nvSpPr>
        <p:spPr>
          <a:xfrm>
            <a:off x="4219660" y="3718830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79C4A4B-C4AD-4276-AAF8-6BE032FEF5A3}"/>
              </a:ext>
            </a:extLst>
          </p:cNvPr>
          <p:cNvSpPr/>
          <p:nvPr/>
        </p:nvSpPr>
        <p:spPr>
          <a:xfrm>
            <a:off x="4228043" y="4039767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C0511969-DE96-417C-98C7-BC7C8E49E00B}"/>
              </a:ext>
            </a:extLst>
          </p:cNvPr>
          <p:cNvSpPr/>
          <p:nvPr/>
        </p:nvSpPr>
        <p:spPr>
          <a:xfrm>
            <a:off x="4212661" y="4363887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BB2E12-1550-4D6B-A423-ABECEFB763C9}"/>
              </a:ext>
            </a:extLst>
          </p:cNvPr>
          <p:cNvSpPr/>
          <p:nvPr/>
        </p:nvSpPr>
        <p:spPr>
          <a:xfrm>
            <a:off x="4219660" y="4826506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75A07A8A-A2D7-4BA1-9205-11A0E7D7373A}"/>
              </a:ext>
            </a:extLst>
          </p:cNvPr>
          <p:cNvSpPr/>
          <p:nvPr/>
        </p:nvSpPr>
        <p:spPr>
          <a:xfrm>
            <a:off x="4212661" y="5154901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0F4701C-EF5B-4C83-B8A8-7A1606073B89}"/>
              </a:ext>
            </a:extLst>
          </p:cNvPr>
          <p:cNvSpPr/>
          <p:nvPr/>
        </p:nvSpPr>
        <p:spPr>
          <a:xfrm>
            <a:off x="4209850" y="5801864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8D2B4026-16E4-4C2D-A590-E4169CA79D63}"/>
              </a:ext>
            </a:extLst>
          </p:cNvPr>
          <p:cNvSpPr/>
          <p:nvPr/>
        </p:nvSpPr>
        <p:spPr>
          <a:xfrm>
            <a:off x="7833947" y="2118220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6FCE5E04-E44A-47A2-B7E6-339DF236F13A}"/>
              </a:ext>
            </a:extLst>
          </p:cNvPr>
          <p:cNvSpPr/>
          <p:nvPr/>
        </p:nvSpPr>
        <p:spPr>
          <a:xfrm>
            <a:off x="7826952" y="2776407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79C362AA-6954-4E12-9764-806E06C59A4B}"/>
              </a:ext>
            </a:extLst>
          </p:cNvPr>
          <p:cNvSpPr/>
          <p:nvPr/>
        </p:nvSpPr>
        <p:spPr>
          <a:xfrm>
            <a:off x="7819960" y="3377677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9595059-BC4F-4F6F-9475-F61176FB3A78}"/>
              </a:ext>
            </a:extLst>
          </p:cNvPr>
          <p:cNvSpPr/>
          <p:nvPr/>
        </p:nvSpPr>
        <p:spPr>
          <a:xfrm>
            <a:off x="7819954" y="3715392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2B20E930-B130-4671-A7B6-CF009618B2FF}"/>
              </a:ext>
            </a:extLst>
          </p:cNvPr>
          <p:cNvSpPr/>
          <p:nvPr/>
        </p:nvSpPr>
        <p:spPr>
          <a:xfrm>
            <a:off x="7737460" y="4182125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06B8CD3-D4E4-436F-B3B0-721497EE29B1}"/>
              </a:ext>
            </a:extLst>
          </p:cNvPr>
          <p:cNvSpPr/>
          <p:nvPr/>
        </p:nvSpPr>
        <p:spPr>
          <a:xfrm>
            <a:off x="7819960" y="4535687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4781886B-6FBA-4621-89BD-FE60BFB8F964}"/>
              </a:ext>
            </a:extLst>
          </p:cNvPr>
          <p:cNvSpPr/>
          <p:nvPr/>
        </p:nvSpPr>
        <p:spPr>
          <a:xfrm>
            <a:off x="7810150" y="5334876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09920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relógio, escuro, tela&#10;&#10;Descrição gerada automaticamente">
            <a:extLst>
              <a:ext uri="{FF2B5EF4-FFF2-40B4-BE49-F238E27FC236}">
                <a16:creationId xmlns:a16="http://schemas.microsoft.com/office/drawing/2014/main" id="{F7574572-9814-4880-9025-8F2D7E490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891" y="84083"/>
            <a:ext cx="3600156" cy="1130146"/>
          </a:xfrm>
          <a:prstGeom prst="rect">
            <a:avLst/>
          </a:prstGeom>
        </p:spPr>
      </p:pic>
      <p:pic>
        <p:nvPicPr>
          <p:cNvPr id="5" name="Imagem 4" descr="Tela de celular com texto branco sobre fundo preto&#10;&#10;Descrição gerada automaticamente">
            <a:extLst>
              <a:ext uri="{FF2B5EF4-FFF2-40B4-BE49-F238E27FC236}">
                <a16:creationId xmlns:a16="http://schemas.microsoft.com/office/drawing/2014/main" id="{1EB698D1-691D-4363-9835-7C4A208F9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416943"/>
            <a:ext cx="11887199" cy="40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48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11378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escuro, preto, placa, vermelho&#10;&#10;Descrição gerada automaticamente">
            <a:extLst>
              <a:ext uri="{FF2B5EF4-FFF2-40B4-BE49-F238E27FC236}">
                <a16:creationId xmlns:a16="http://schemas.microsoft.com/office/drawing/2014/main" id="{52E6E40C-2F9E-48BF-9245-28F134159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530" y="540610"/>
            <a:ext cx="4241271" cy="1187302"/>
          </a:xfrm>
          <a:prstGeom prst="rect">
            <a:avLst/>
          </a:prstGeom>
        </p:spPr>
      </p:pic>
      <p:pic>
        <p:nvPicPr>
          <p:cNvPr id="3" name="Imagem 2" descr="Monitor de computador&#10;&#10;Descrição gerada automaticamente">
            <a:extLst>
              <a:ext uri="{FF2B5EF4-FFF2-40B4-BE49-F238E27FC236}">
                <a16:creationId xmlns:a16="http://schemas.microsoft.com/office/drawing/2014/main" id="{1E9D8E18-35F0-4E3E-B3C4-DF5A7DF88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110" y="1727912"/>
            <a:ext cx="4105275" cy="38290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B7AE703-572C-4AD7-8571-279A4DEBEC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77783" y="1727912"/>
            <a:ext cx="8506189" cy="370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5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escuro, tela, relógio, quarto&#10;&#10;Descrição gerada automaticamente">
            <a:extLst>
              <a:ext uri="{FF2B5EF4-FFF2-40B4-BE49-F238E27FC236}">
                <a16:creationId xmlns:a16="http://schemas.microsoft.com/office/drawing/2014/main" id="{08749FA7-F38C-431D-AF05-D5155C8FE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210" y="498017"/>
            <a:ext cx="4241271" cy="1219712"/>
          </a:xfrm>
          <a:prstGeom prst="rect">
            <a:avLst/>
          </a:prstGeom>
        </p:spPr>
      </p:pic>
      <p:pic>
        <p:nvPicPr>
          <p:cNvPr id="3" name="Imagem 2" descr="Monitor de computador com fundo branco&#10;&#10;Descrição gerada automaticamente">
            <a:extLst>
              <a:ext uri="{FF2B5EF4-FFF2-40B4-BE49-F238E27FC236}">
                <a16:creationId xmlns:a16="http://schemas.microsoft.com/office/drawing/2014/main" id="{B7A30C12-9AAF-4A42-80B1-51A3DF3C1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430" y="1717729"/>
            <a:ext cx="4105275" cy="38290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9B074E0-FD38-4C92-B2F3-30236ECF57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74576" y="1918322"/>
            <a:ext cx="7910847" cy="34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663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elular com tela ligada&#10;&#10;Descrição gerada automaticamente">
            <a:extLst>
              <a:ext uri="{FF2B5EF4-FFF2-40B4-BE49-F238E27FC236}">
                <a16:creationId xmlns:a16="http://schemas.microsoft.com/office/drawing/2014/main" id="{352634EC-A706-4E99-A05E-8E2F248A0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52" y="421341"/>
            <a:ext cx="4420131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B6CFA91-C056-4B7D-9B6A-FDD6F9869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129" y="542349"/>
            <a:ext cx="2995182" cy="1131048"/>
          </a:xfrm>
          <a:prstGeom prst="rect">
            <a:avLst/>
          </a:prstGeom>
        </p:spPr>
      </p:pic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998D2652-68E9-47F1-805F-46FFF51FE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311" y="2565721"/>
            <a:ext cx="6759388" cy="256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396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8727</TotalTime>
  <Words>373</Words>
  <Application>Microsoft Macintosh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Arial</vt:lpstr>
      <vt:lpstr>Bebas Neue</vt:lpstr>
      <vt:lpstr>Calibri</vt:lpstr>
      <vt:lpstr>Calibri Light</vt:lpstr>
      <vt:lpstr>Hurme Geometric Sans 4</vt:lpstr>
      <vt:lpstr>HurmeGeometricSans4W00-Blk</vt:lpstr>
      <vt:lpstr>Lato</vt:lpstr>
      <vt:lpstr>Montserrat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Donato Cardoso</cp:lastModifiedBy>
  <cp:revision>426</cp:revision>
  <cp:lastPrinted>2019-06-24T15:47:05Z</cp:lastPrinted>
  <dcterms:created xsi:type="dcterms:W3CDTF">2019-04-09T12:56:58Z</dcterms:created>
  <dcterms:modified xsi:type="dcterms:W3CDTF">2021-02-09T14:36:27Z</dcterms:modified>
</cp:coreProperties>
</file>