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2" r:id="rId7"/>
    <p:sldId id="258" r:id="rId8"/>
    <p:sldId id="261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0EC63-9237-4311-A555-7BA8B874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2C0B92-4331-41DA-8C30-AC66658B0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77E919-B4F5-4503-A952-7A68385D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4769C5-0B45-40DB-B90E-FA592850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48926-3F54-440B-840B-9B479642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00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4E6A2-00C3-490B-B2BC-C0657E8A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5C416E-F793-4771-8636-B92C9D32E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94C2E3-0494-41A7-BFA1-A1C5D4A7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0F3074-4163-499E-8546-B4C5E598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6FBFB-43D2-4B23-9234-D7BC7895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93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656A18-7BA6-46ED-ACB6-48DEA947A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797A47-9C88-40BD-8E9F-E9626403F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95D57A-1DCC-46EA-9437-4F551E1F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DDDA11-7F10-4640-A1C5-498B1700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C63C76-827A-4F6B-ADAF-94B91070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9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685F2-0800-463D-91FA-4A3A96A6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68EF7C-6CD2-4FDE-959F-F57EC03E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8E78A-EA85-44A6-886E-D806C7BB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84C7CF-6A59-4DF6-A49B-14616EAF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15D397-9A33-4DD7-A3EC-EB74929B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3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CEA3B-5663-4AA4-96EC-DD7A5294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7B3F46-38E8-4AC5-8069-011D8A22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3A1F7-44C6-4FDA-9272-997EEEBC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6EC1E1-D284-4526-B6D7-FB262E74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0D63B1-44B0-4BDE-9500-98A1AD27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46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2CB2B-49F5-4E0A-B701-6C754929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E20CB1-782D-4EC9-A0B6-2C6309528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551D68-2DA3-472C-9EBF-E3BE0C14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80B3E4-37A9-4DB0-8908-7BDE2BE2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47891-B651-4D83-8841-F3F32E1A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76FDC2-F109-4BEA-8C52-6D466A56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9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BB8DA-C920-4D85-B214-1CFAF0A2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50A21E-37E3-4BA3-A516-C2DCB680C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DF8CCB-1301-4807-B441-3E0A95ACB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730F05F-226F-4276-B528-06899F85A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D38A31-4C8C-40CC-BC39-A87DFDFE6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E092EE-0932-4CB6-B658-23D176EB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74C6E3-FDBF-4EF2-B53B-46E52D9F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E855-7208-44B9-92E9-B2A2F73B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73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536C8-5D80-4E43-879A-E5EA6DFD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996A7D-76D8-4122-BCDD-18EB0481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7F343E-1E5B-47AB-8115-1DDE3406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FA7613-6F97-4B60-AF65-3052AF29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0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F6AC2A-04DE-400B-9434-654A36DB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66B59-D6D6-41F8-A70B-4458F4A5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113DAD-EA58-4A34-8E97-9C1C7B9E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28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F1FBD-643B-4886-A1C1-6955D7BE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36C7E-65E6-4B74-A0E9-BF4047CB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1BE0F5-F796-4A31-9173-D0DEE7816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251F69-1E36-4AF4-8C48-83CFE9C4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F22661-79E3-4233-A6F8-622F796F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60DA5-D84C-4CC7-A6E4-24D42083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37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74B16-A7A8-418D-A19D-4E2CEB91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8D9B3C-AA5C-462D-8EF2-0E4D2D051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A414FC-D647-455D-9951-841933547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8F6667-63E1-480C-96EE-2920A6EA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40606A-1857-4064-B426-9F391167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0E2030-0259-472B-B86F-A44B5F48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1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FDBA50-AD5D-44F5-9E42-7D634E57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CF4738-7AC3-499F-97E9-EEB457968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B186C-68D2-4907-9DA9-E25896AFA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2C28-96F3-4B35-9225-5ED03E55CEC3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859501-6233-474B-B4BD-BCA6FE4E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AD991D-3103-4B93-9973-F165E27A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D116D-0FEF-4CD7-8234-C5F1AF4A0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3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4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44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36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34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10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57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32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82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840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Moraes</dc:creator>
  <cp:lastModifiedBy>Donato Cardoso</cp:lastModifiedBy>
  <cp:revision>7</cp:revision>
  <dcterms:created xsi:type="dcterms:W3CDTF">2020-08-27T11:51:31Z</dcterms:created>
  <dcterms:modified xsi:type="dcterms:W3CDTF">2020-09-16T19:11:11Z</dcterms:modified>
</cp:coreProperties>
</file>