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99" r:id="rId2"/>
    <p:sldId id="356" r:id="rId3"/>
    <p:sldId id="370" r:id="rId4"/>
    <p:sldId id="352" r:id="rId5"/>
    <p:sldId id="389" r:id="rId6"/>
    <p:sldId id="368" r:id="rId7"/>
    <p:sldId id="359" r:id="rId8"/>
    <p:sldId id="391" r:id="rId9"/>
    <p:sldId id="358" r:id="rId10"/>
    <p:sldId id="388" r:id="rId11"/>
    <p:sldId id="350" r:id="rId12"/>
    <p:sldId id="354" r:id="rId13"/>
    <p:sldId id="355" r:id="rId14"/>
    <p:sldId id="261" r:id="rId15"/>
    <p:sldId id="262" r:id="rId16"/>
    <p:sldId id="263" r:id="rId17"/>
    <p:sldId id="379" r:id="rId18"/>
    <p:sldId id="387" r:id="rId19"/>
    <p:sldId id="386" r:id="rId20"/>
    <p:sldId id="343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ato Cardoso" initials="DC" lastIdx="10" clrIdx="0"/>
  <p:cmAuthor id="2" name="Donato Cardoso" initials="DC [2]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277"/>
    <a:srgbClr val="91212D"/>
    <a:srgbClr val="522C6D"/>
    <a:srgbClr val="5C3176"/>
    <a:srgbClr val="4C216A"/>
    <a:srgbClr val="6E4692"/>
    <a:srgbClr val="5C2970"/>
    <a:srgbClr val="4C1E6A"/>
    <a:srgbClr val="660066"/>
    <a:srgbClr val="4B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84" autoAdjust="0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68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35A31-3B9F-4A1A-B58B-9444DABFEF95}" type="datetimeFigureOut">
              <a:rPr lang="pt-BR" smtClean="0"/>
              <a:pPr/>
              <a:t>10/11/2020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1329F-F812-4732-9D84-A3113ED0C4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35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A656-F47E-48F0-92FB-D3991A6A7182}" type="datetime1">
              <a:rPr lang="pt-BR" smtClean="0"/>
              <a:pPr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4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8819-FF81-4796-959A-C724666440B2}" type="datetime1">
              <a:rPr lang="pt-BR" smtClean="0"/>
              <a:pPr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86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BA47-6468-41FE-AABF-E515A8FAC82C}" type="datetime1">
              <a:rPr lang="pt-BR" smtClean="0"/>
              <a:pPr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8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" y="617538"/>
            <a:ext cx="3232155" cy="2828925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377743" y="1846598"/>
            <a:ext cx="2476668" cy="2476664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8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3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D3B-A412-46C0-8C65-21962E2C551B}" type="datetime1">
              <a:rPr lang="pt-BR" smtClean="0"/>
              <a:pPr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6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0F5C-A333-4393-9DB3-72B8E3136B40}" type="datetime1">
              <a:rPr lang="pt-BR" smtClean="0"/>
              <a:pPr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90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6EC-B409-43AA-BDA6-81D08AEAF2DC}" type="datetime1">
              <a:rPr lang="pt-BR" smtClean="0"/>
              <a:pPr/>
              <a:t>10/11/2020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48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BBA3-C6B2-49A3-9DDF-4AFC47A72439}" type="datetime1">
              <a:rPr lang="pt-BR" smtClean="0"/>
              <a:pPr/>
              <a:t>10/11/2020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2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EB8F-046E-40FC-9BEF-859D79916964}" type="datetime1">
              <a:rPr lang="pt-BR" smtClean="0"/>
              <a:pPr/>
              <a:t>10/11/2020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9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7AC0-38E1-49C9-8457-45705476BB7C}" type="datetime1">
              <a:rPr lang="pt-BR" smtClean="0"/>
              <a:pPr/>
              <a:t>10/11/2020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77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0D7D-9EC6-4002-BFC5-DDE0F9A6A226}" type="datetime1">
              <a:rPr lang="pt-BR" smtClean="0"/>
              <a:pPr/>
              <a:t>10/11/2020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41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5591-55CA-4397-9D6B-A800FD5A329E}" type="datetime1">
              <a:rPr lang="pt-BR" smtClean="0"/>
              <a:pPr/>
              <a:t>10/11/2020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3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D9D77-1E76-4B6B-A6E5-DD2128074FA1}" type="datetime1">
              <a:rPr lang="pt-BR" smtClean="0"/>
              <a:pPr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6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6.png"/><Relationship Id="rId2" Type="http://schemas.microsoft.com/office/2007/relationships/media" Target="../media/media1.mp4"/><Relationship Id="rId1" Type="http://schemas.openxmlformats.org/officeDocument/2006/relationships/video" Target="file:///C:/Users/Danilo/Downloads/WhatsApp%20Video%202019-11-25%20at%2015.04.32.mp4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9CBC435-3BA2-4672-A0C3-CDD0365DB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13" y="180365"/>
            <a:ext cx="11390286" cy="59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025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4753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8CBB448-00E2-4221-B6DE-2511966BE020}"/>
              </a:ext>
            </a:extLst>
          </p:cNvPr>
          <p:cNvSpPr/>
          <p:nvPr/>
        </p:nvSpPr>
        <p:spPr>
          <a:xfrm>
            <a:off x="304800" y="357352"/>
            <a:ext cx="1618593" cy="388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B4A82C4-EA49-40F0-9301-277DA777F38B}"/>
              </a:ext>
            </a:extLst>
          </p:cNvPr>
          <p:cNvSpPr/>
          <p:nvPr/>
        </p:nvSpPr>
        <p:spPr>
          <a:xfrm>
            <a:off x="304800" y="357352"/>
            <a:ext cx="1618593" cy="388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42836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73317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00838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gos on-line ajudam no aprendizado básico de português e matemática">
            <a:extLst>
              <a:ext uri="{FF2B5EF4-FFF2-40B4-BE49-F238E27FC236}">
                <a16:creationId xmlns:a16="http://schemas.microsoft.com/office/drawing/2014/main" id="{B619F239-0CFC-674B-9089-D8BAE9EA5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14" y="4883583"/>
            <a:ext cx="1495447" cy="8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casts – Smartus Fórum Imobiliário Florianópolis 2019 – Smartus">
            <a:extLst>
              <a:ext uri="{FF2B5EF4-FFF2-40B4-BE49-F238E27FC236}">
                <a16:creationId xmlns:a16="http://schemas.microsoft.com/office/drawing/2014/main" id="{4D85BFEC-5E96-A543-9F50-DB391D640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32" y="4908389"/>
            <a:ext cx="2293136" cy="45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despedida da Band News Campinas – Radioamantes">
            <a:extLst>
              <a:ext uri="{FF2B5EF4-FFF2-40B4-BE49-F238E27FC236}">
                <a16:creationId xmlns:a16="http://schemas.microsoft.com/office/drawing/2014/main" id="{E06453A6-CE42-B847-9C41-3B537976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627" y="4762735"/>
            <a:ext cx="1230289" cy="10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uditório com pessoas sentadas&#10;&#10;Descrição gerada automaticamente">
            <a:extLst>
              <a:ext uri="{FF2B5EF4-FFF2-40B4-BE49-F238E27FC236}">
                <a16:creationId xmlns:a16="http://schemas.microsoft.com/office/drawing/2014/main" id="{BAF068B1-9889-584D-A208-F26796B73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9FAB02A-BC87-E444-9FE3-4AF1251357D6}"/>
              </a:ext>
            </a:extLst>
          </p:cNvPr>
          <p:cNvSpPr/>
          <p:nvPr/>
        </p:nvSpPr>
        <p:spPr>
          <a:xfrm>
            <a:off x="0" y="4263081"/>
            <a:ext cx="4992130" cy="827903"/>
          </a:xfrm>
          <a:prstGeom prst="rect">
            <a:avLst/>
          </a:prstGeom>
          <a:solidFill>
            <a:srgbClr val="5D3277"/>
          </a:solidFill>
          <a:ln>
            <a:solidFill>
              <a:srgbClr val="5D3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“Existem empresas brasileiras revolucionando o mercado de </a:t>
            </a:r>
            <a:r>
              <a:rPr lang="pt-BR" i="1" dirty="0"/>
              <a:t>real </a:t>
            </a:r>
            <a:r>
              <a:rPr lang="pt-BR" i="1" dirty="0" err="1"/>
              <a:t>estate</a:t>
            </a:r>
            <a:r>
              <a:rPr lang="pt-BR" dirty="0"/>
              <a:t>!” </a:t>
            </a:r>
          </a:p>
          <a:p>
            <a:pPr algn="ctr"/>
            <a:r>
              <a:rPr lang="pt-BR" dirty="0"/>
              <a:t>CTO Microsoft em Dezembro de 2019</a:t>
            </a:r>
          </a:p>
        </p:txBody>
      </p:sp>
    </p:spTree>
    <p:extLst>
      <p:ext uri="{BB962C8B-B14F-4D97-AF65-F5344CB8AC3E}">
        <p14:creationId xmlns:p14="http://schemas.microsoft.com/office/powerpoint/2010/main" val="138318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ilo\Downloads\Backgroun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14006" cy="6858000"/>
          </a:xfrm>
          <a:prstGeom prst="rect">
            <a:avLst/>
          </a:prstGeom>
          <a:noFill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70C9E8F-3CE6-4246-BCEF-EB81AE4705FF}"/>
              </a:ext>
            </a:extLst>
          </p:cNvPr>
          <p:cNvSpPr txBox="1"/>
          <p:nvPr/>
        </p:nvSpPr>
        <p:spPr>
          <a:xfrm>
            <a:off x="3559745" y="2280062"/>
            <a:ext cx="5094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522C6D"/>
                </a:solidFill>
              </a:rPr>
              <a:t>“Se você quer chegar onde a maioria não chega, faça o que a maioria não faz!”</a:t>
            </a:r>
          </a:p>
          <a:p>
            <a:pPr algn="r"/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Bill Gates</a:t>
            </a:r>
          </a:p>
        </p:txBody>
      </p:sp>
    </p:spTree>
    <p:extLst>
      <p:ext uri="{BB962C8B-B14F-4D97-AF65-F5344CB8AC3E}">
        <p14:creationId xmlns:p14="http://schemas.microsoft.com/office/powerpoint/2010/main" val="389330253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Users\Danilo\Downloads\I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214007" cy="6858000"/>
          </a:xfrm>
          <a:prstGeom prst="rect">
            <a:avLst/>
          </a:prstGeom>
          <a:noFill/>
        </p:spPr>
      </p:pic>
      <p:pic>
        <p:nvPicPr>
          <p:cNvPr id="1041" name="Picture 17" descr="C:\Users\Danilo\Downloads\Id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2214007" cy="6858000"/>
          </a:xfrm>
          <a:prstGeom prst="rect">
            <a:avLst/>
          </a:prstGeom>
          <a:noFill/>
        </p:spPr>
      </p:pic>
      <p:pic>
        <p:nvPicPr>
          <p:cNvPr id="1026" name="Picture 2" descr="C:\Users\Danilo\Downloads\Id 3v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12356"/>
            <a:ext cx="12236011" cy="6870356"/>
          </a:xfrm>
          <a:prstGeom prst="rect">
            <a:avLst/>
          </a:prstGeom>
          <a:noFill/>
        </p:spPr>
      </p:pic>
      <p:pic>
        <p:nvPicPr>
          <p:cNvPr id="2050" name="Picture 2" descr="C:\Users\Danilo\Downloads\predio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6699" y="-75501"/>
            <a:ext cx="6202901" cy="502146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 rot="19735448">
            <a:off x="10411634" y="2220337"/>
            <a:ext cx="11045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rgbClr val="4C216A"/>
                </a:solidFill>
              </a:rPr>
              <a:t>SMART CITY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DCF5F07-FB3D-594C-916D-F1E80EF815AC}"/>
              </a:ext>
            </a:extLst>
          </p:cNvPr>
          <p:cNvSpPr txBox="1">
            <a:spLocks/>
          </p:cNvSpPr>
          <p:nvPr/>
        </p:nvSpPr>
        <p:spPr>
          <a:xfrm>
            <a:off x="0" y="6311161"/>
            <a:ext cx="11474605" cy="546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t-BR" sz="2000" b="1" dirty="0">
                <a:solidFill>
                  <a:srgbClr val="4C1E6A"/>
                </a:solidFill>
                <a:latin typeface="Hurme Geometric Sans 4" pitchFamily="34" charset="0"/>
              </a:rPr>
              <a:t>SAVE TIME TO LIVE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B9A02D6-0349-3848-8C39-8B5093EE0006}"/>
              </a:ext>
            </a:extLst>
          </p:cNvPr>
          <p:cNvSpPr txBox="1">
            <a:spLocks/>
          </p:cNvSpPr>
          <p:nvPr/>
        </p:nvSpPr>
        <p:spPr>
          <a:xfrm>
            <a:off x="2794721" y="111512"/>
            <a:ext cx="6297757" cy="546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kumimoji="0" lang="pt-BR" sz="6000" b="1" i="0" u="none" strike="noStrike" kern="1200" cap="none" spc="0" normalizeH="0" baseline="0" noProof="0" dirty="0">
              <a:ln>
                <a:noFill/>
              </a:ln>
              <a:solidFill>
                <a:srgbClr val="4C1E6A"/>
              </a:solidFill>
              <a:effectLst/>
              <a:uLnTx/>
              <a:uFillTx/>
              <a:latin typeface="Hurme Geometric Sans 4" pitchFamily="34" charset="0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E9B40C9-F755-4648-BBD9-FACD95336958}"/>
              </a:ext>
            </a:extLst>
          </p:cNvPr>
          <p:cNvSpPr/>
          <p:nvPr/>
        </p:nvSpPr>
        <p:spPr>
          <a:xfrm>
            <a:off x="3979448" y="5566487"/>
            <a:ext cx="35157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t-BR" sz="6000" b="1" dirty="0" err="1">
                <a:solidFill>
                  <a:srgbClr val="4C1E6A"/>
                </a:solidFill>
                <a:latin typeface="Hurme Geometric Sans 4" pitchFamily="34" charset="0"/>
              </a:rPr>
              <a:t>access.run</a:t>
            </a:r>
            <a:endParaRPr lang="pt-BR" sz="6000" b="1" dirty="0">
              <a:solidFill>
                <a:srgbClr val="4C1E6A"/>
              </a:solidFill>
              <a:latin typeface="Hurme Geometric Sans 4" pitchFamily="34" charset="0"/>
            </a:endParaRPr>
          </a:p>
        </p:txBody>
      </p:sp>
      <p:pic>
        <p:nvPicPr>
          <p:cNvPr id="7" name="Imagem 6" descr="40.png">
            <a:extLst>
              <a:ext uri="{FF2B5EF4-FFF2-40B4-BE49-F238E27FC236}">
                <a16:creationId xmlns:a16="http://schemas.microsoft.com/office/drawing/2014/main" id="{CE85D5F0-FE6D-3E4C-A2C5-34776C5AD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15" y="89941"/>
            <a:ext cx="12167725" cy="6858000"/>
          </a:xfrm>
          <a:prstGeom prst="rect">
            <a:avLst/>
          </a:prstGeom>
        </p:spPr>
      </p:pic>
      <p:pic>
        <p:nvPicPr>
          <p:cNvPr id="8" name="Imagem 7" descr="Apresentação 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78" y="142105"/>
            <a:ext cx="12192000" cy="684564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Danilo\Downloads\360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8537" y="634186"/>
            <a:ext cx="3362325" cy="5238750"/>
          </a:xfrm>
          <a:prstGeom prst="rect">
            <a:avLst/>
          </a:prstGeom>
          <a:noFill/>
        </p:spPr>
      </p:pic>
      <p:pic>
        <p:nvPicPr>
          <p:cNvPr id="1032" name="Picture 8" descr="C:\Users\Danilo\Downloads\360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9811" y="87267"/>
            <a:ext cx="4791075" cy="6629400"/>
          </a:xfrm>
          <a:prstGeom prst="rect">
            <a:avLst/>
          </a:prstGeom>
          <a:noFill/>
        </p:spPr>
      </p:pic>
      <p:pic>
        <p:nvPicPr>
          <p:cNvPr id="4" name="Imagem 3" descr="Uma imagem contendo placar, desenho&#10;&#10;Descrição gerada automaticamente">
            <a:extLst>
              <a:ext uri="{FF2B5EF4-FFF2-40B4-BE49-F238E27FC236}">
                <a16:creationId xmlns:a16="http://schemas.microsoft.com/office/drawing/2014/main" id="{532F0A51-7D7D-42E6-AAAD-682AB5C70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599" y="892050"/>
            <a:ext cx="899202" cy="1106019"/>
          </a:xfrm>
          <a:prstGeom prst="rect">
            <a:avLst/>
          </a:prstGeom>
        </p:spPr>
      </p:pic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id="{19A1D452-5C80-427E-AF14-FC2B1D994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524" y="1749358"/>
            <a:ext cx="1043074" cy="1303842"/>
          </a:xfrm>
          <a:prstGeom prst="rect">
            <a:avLst/>
          </a:prstGeom>
        </p:spPr>
      </p:pic>
      <p:pic>
        <p:nvPicPr>
          <p:cNvPr id="8" name="Imagem 7" descr="Uma imagem contendo desenho, comida&#10;&#10;Descrição gerada automaticamente">
            <a:extLst>
              <a:ext uri="{FF2B5EF4-FFF2-40B4-BE49-F238E27FC236}">
                <a16:creationId xmlns:a16="http://schemas.microsoft.com/office/drawing/2014/main" id="{B9457602-B6C9-4A5B-B3CC-09D060D1E8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742" y="3196149"/>
            <a:ext cx="1197857" cy="1207440"/>
          </a:xfrm>
          <a:prstGeom prst="rect">
            <a:avLst/>
          </a:prstGeom>
        </p:spPr>
      </p:pic>
      <p:pic>
        <p:nvPicPr>
          <p:cNvPr id="10" name="Imagem 9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8CDF306B-EC47-422F-A0B9-88C3302FFD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4144" y="4439632"/>
            <a:ext cx="1657832" cy="1274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atsApp Video 2019-11-25 at 15.04.3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344929" y="0"/>
            <a:ext cx="3847071" cy="6858000"/>
          </a:xfrm>
          <a:prstGeom prst="rect">
            <a:avLst/>
          </a:prstGeom>
        </p:spPr>
      </p:pic>
      <p:pic>
        <p:nvPicPr>
          <p:cNvPr id="5" name="WhatsApp Video 2020-05-06 at 16.52.44" descr="WhatsApp Video 2020-05-06 at 16.52.44">
            <a:hlinkClick r:id="" action="ppaction://media"/>
            <a:extLst>
              <a:ext uri="{FF2B5EF4-FFF2-40B4-BE49-F238E27FC236}">
                <a16:creationId xmlns:a16="http://schemas.microsoft.com/office/drawing/2014/main" id="{88668211-C78C-BE41-A570-DD43FEFCEB2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44928" y="0"/>
            <a:ext cx="3847071" cy="6994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24C88-FEB5-B445-B3C7-B13013D7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35 - Cond. corporativo - São Paulo - SP" descr="35 - Cond. corporativo - São Paulo - SP">
            <a:hlinkClick r:id="" action="ppaction://media"/>
            <a:extLst>
              <a:ext uri="{FF2B5EF4-FFF2-40B4-BE49-F238E27FC236}">
                <a16:creationId xmlns:a16="http://schemas.microsoft.com/office/drawing/2014/main" id="{78037FBC-DC32-D24C-A676-5647EAEED80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845"/>
          </a:xfrm>
        </p:spPr>
      </p:pic>
    </p:spTree>
    <p:extLst>
      <p:ext uri="{BB962C8B-B14F-4D97-AF65-F5344CB8AC3E}">
        <p14:creationId xmlns:p14="http://schemas.microsoft.com/office/powerpoint/2010/main" val="41991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o ar livre, estrada, rua, grama&#10;&#10;Descrição gerada automaticamente">
            <a:extLst>
              <a:ext uri="{FF2B5EF4-FFF2-40B4-BE49-F238E27FC236}">
                <a16:creationId xmlns:a16="http://schemas.microsoft.com/office/drawing/2014/main" id="{BD363F29-B9D5-2146-BFE7-7646AF178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01" y="1498600"/>
            <a:ext cx="5100999" cy="4191000"/>
          </a:xfrm>
          <a:prstGeom prst="rect">
            <a:avLst/>
          </a:prstGeom>
        </p:spPr>
      </p:pic>
      <p:pic>
        <p:nvPicPr>
          <p:cNvPr id="5" name="Imagem 4" descr="Vista de janela de carro&#10;&#10;Descrição gerada automaticamente">
            <a:extLst>
              <a:ext uri="{FF2B5EF4-FFF2-40B4-BE49-F238E27FC236}">
                <a16:creationId xmlns:a16="http://schemas.microsoft.com/office/drawing/2014/main" id="{35EB45C1-31D2-7540-95AA-4BCD33BD0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8" r="25495"/>
          <a:stretch/>
        </p:blipFill>
        <p:spPr>
          <a:xfrm>
            <a:off x="6751999" y="1529810"/>
            <a:ext cx="4916387" cy="4191001"/>
          </a:xfrm>
          <a:prstGeom prst="rect">
            <a:avLst/>
          </a:prstGeom>
        </p:spPr>
      </p:pic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ADDB0E71-3FD9-3F4C-A2D9-76F18BC2366D}"/>
              </a:ext>
            </a:extLst>
          </p:cNvPr>
          <p:cNvSpPr/>
          <p:nvPr/>
        </p:nvSpPr>
        <p:spPr>
          <a:xfrm>
            <a:off x="9537700" y="3187700"/>
            <a:ext cx="1562100" cy="2311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898BBEC9-670D-8A49-B0EE-E6AB30A90A04}"/>
              </a:ext>
            </a:extLst>
          </p:cNvPr>
          <p:cNvSpPr/>
          <p:nvPr/>
        </p:nvSpPr>
        <p:spPr>
          <a:xfrm>
            <a:off x="175620" y="460204"/>
            <a:ext cx="8708736" cy="485422"/>
          </a:xfrm>
          <a:prstGeom prst="roundRect">
            <a:avLst/>
          </a:prstGeom>
          <a:solidFill>
            <a:srgbClr val="5C3176"/>
          </a:solidFill>
          <a:ln>
            <a:solidFill>
              <a:srgbClr val="5C3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40F13A2-38E2-914C-9E58-DDF51FFEF2A5}"/>
              </a:ext>
            </a:extLst>
          </p:cNvPr>
          <p:cNvSpPr txBox="1"/>
          <p:nvPr/>
        </p:nvSpPr>
        <p:spPr>
          <a:xfrm>
            <a:off x="651729" y="505566"/>
            <a:ext cx="806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Cases | Acesso com Veículos com e sem necessidade de aproximação (configurável)</a:t>
            </a:r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317584CA-709D-494E-93C5-EF325533BECD}"/>
              </a:ext>
            </a:extLst>
          </p:cNvPr>
          <p:cNvSpPr/>
          <p:nvPr/>
        </p:nvSpPr>
        <p:spPr>
          <a:xfrm>
            <a:off x="6738835" y="3860434"/>
            <a:ext cx="2417178" cy="1321838"/>
          </a:xfrm>
          <a:prstGeom prst="roundRect">
            <a:avLst/>
          </a:prstGeom>
          <a:solidFill>
            <a:srgbClr val="5C3176"/>
          </a:solidFill>
          <a:ln>
            <a:solidFill>
              <a:srgbClr val="5C3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8619EB6-6E32-2847-8937-12C8B0FA973E}"/>
              </a:ext>
            </a:extLst>
          </p:cNvPr>
          <p:cNvSpPr txBox="1"/>
          <p:nvPr/>
        </p:nvSpPr>
        <p:spPr>
          <a:xfrm>
            <a:off x="6909673" y="3981943"/>
            <a:ext cx="231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APP aberto no console do veículo abrindo a cancela a distância.</a:t>
            </a:r>
          </a:p>
        </p:txBody>
      </p:sp>
    </p:spTree>
    <p:extLst>
      <p:ext uri="{BB962C8B-B14F-4D97-AF65-F5344CB8AC3E}">
        <p14:creationId xmlns:p14="http://schemas.microsoft.com/office/powerpoint/2010/main" val="303540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CCA8F27-7259-4B64-A26C-87DAAAF36596}"/>
              </a:ext>
            </a:extLst>
          </p:cNvPr>
          <p:cNvSpPr txBox="1"/>
          <p:nvPr/>
        </p:nvSpPr>
        <p:spPr>
          <a:xfrm>
            <a:off x="6096000" y="1317811"/>
            <a:ext cx="46706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dirty="0">
              <a:solidFill>
                <a:srgbClr val="4C216A"/>
              </a:solidFill>
            </a:endParaRPr>
          </a:p>
          <a:p>
            <a:pPr>
              <a:spcBef>
                <a:spcPts val="600"/>
              </a:spcBef>
            </a:pPr>
            <a:r>
              <a:rPr lang="pt-BR" sz="4000" dirty="0">
                <a:solidFill>
                  <a:srgbClr val="4C216A"/>
                </a:solidFill>
              </a:rPr>
              <a:t>Acesso inteligente</a:t>
            </a:r>
          </a:p>
          <a:p>
            <a:pPr>
              <a:spcBef>
                <a:spcPts val="600"/>
              </a:spcBef>
            </a:pPr>
            <a:r>
              <a:rPr lang="pt-BR" sz="4000" dirty="0">
                <a:solidFill>
                  <a:srgbClr val="4C216A"/>
                </a:solidFill>
              </a:rPr>
              <a:t>Rápido</a:t>
            </a:r>
          </a:p>
          <a:p>
            <a:pPr>
              <a:spcBef>
                <a:spcPts val="600"/>
              </a:spcBef>
            </a:pPr>
            <a:r>
              <a:rPr lang="pt-BR" sz="4000" dirty="0">
                <a:solidFill>
                  <a:srgbClr val="4C216A"/>
                </a:solidFill>
              </a:rPr>
              <a:t>Seguro</a:t>
            </a:r>
          </a:p>
          <a:p>
            <a:pPr>
              <a:spcBef>
                <a:spcPts val="600"/>
              </a:spcBef>
            </a:pPr>
            <a:r>
              <a:rPr lang="pt-BR" sz="4000" dirty="0">
                <a:solidFill>
                  <a:srgbClr val="4C216A"/>
                </a:solidFill>
              </a:rPr>
              <a:t>Integrado</a:t>
            </a:r>
          </a:p>
        </p:txBody>
      </p:sp>
      <p:pic>
        <p:nvPicPr>
          <p:cNvPr id="1026" name="Picture 2" descr="C:\Users\Danilo\Downloads\Box 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180" y="5568613"/>
            <a:ext cx="1298153" cy="530016"/>
          </a:xfrm>
          <a:prstGeom prst="rect">
            <a:avLst/>
          </a:prstGeom>
          <a:noFill/>
        </p:spPr>
      </p:pic>
      <p:pic>
        <p:nvPicPr>
          <p:cNvPr id="1027" name="Picture 3" descr="C:\Users\Danilo\Downloads\Box 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738" y="4897840"/>
            <a:ext cx="914085" cy="537697"/>
          </a:xfrm>
          <a:prstGeom prst="rect">
            <a:avLst/>
          </a:prstGeom>
          <a:noFill/>
        </p:spPr>
      </p:pic>
      <p:pic>
        <p:nvPicPr>
          <p:cNvPr id="1028" name="Picture 4" descr="C:\Users\Danilo\Downloads\Box 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1597" y="4298693"/>
            <a:ext cx="967854" cy="599147"/>
          </a:xfrm>
          <a:prstGeom prst="rect">
            <a:avLst/>
          </a:prstGeom>
          <a:noFill/>
        </p:spPr>
      </p:pic>
      <p:pic>
        <p:nvPicPr>
          <p:cNvPr id="1029" name="Picture 5" descr="C:\Users\Danilo\Downloads\Box 0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7611" y="4298693"/>
            <a:ext cx="1467144" cy="668281"/>
          </a:xfrm>
          <a:prstGeom prst="rect">
            <a:avLst/>
          </a:prstGeom>
          <a:noFill/>
        </p:spPr>
      </p:pic>
      <p:pic>
        <p:nvPicPr>
          <p:cNvPr id="1030" name="Picture 6" descr="C:\Users\Danilo\Downloads\Box 0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743" y="3451527"/>
            <a:ext cx="967854" cy="660599"/>
          </a:xfrm>
          <a:prstGeom prst="rect">
            <a:avLst/>
          </a:prstGeom>
          <a:noFill/>
        </p:spPr>
      </p:pic>
      <p:pic>
        <p:nvPicPr>
          <p:cNvPr id="1031" name="Picture 7" descr="C:\Users\Danilo\Downloads\Box 0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4454" y="2849633"/>
            <a:ext cx="1421055" cy="483927"/>
          </a:xfrm>
          <a:prstGeom prst="rect">
            <a:avLst/>
          </a:prstGeom>
          <a:noFill/>
        </p:spPr>
      </p:pic>
      <p:pic>
        <p:nvPicPr>
          <p:cNvPr id="1032" name="Picture 8" descr="C:\Users\Danilo\Downloads\Box 0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43769" y="1882805"/>
            <a:ext cx="1182933" cy="645236"/>
          </a:xfrm>
          <a:prstGeom prst="rect">
            <a:avLst/>
          </a:prstGeom>
          <a:noFill/>
        </p:spPr>
      </p:pic>
      <p:pic>
        <p:nvPicPr>
          <p:cNvPr id="1033" name="Picture 9" descr="C:\Users\Danilo\Downloads\Box 0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4928" y="573535"/>
            <a:ext cx="1075393" cy="6145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773BC-4E97-7944-85A3-9FC3973D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mesa, geladeira, telefone, display&#10;&#10;Descrição gerada automaticamente">
            <a:extLst>
              <a:ext uri="{FF2B5EF4-FFF2-40B4-BE49-F238E27FC236}">
                <a16:creationId xmlns:a16="http://schemas.microsoft.com/office/drawing/2014/main" id="{6D74EDB0-7070-5F44-9F21-9947AA487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14007" cy="685800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6B54A49-09A5-0F44-AEE2-D25013325C17}"/>
              </a:ext>
            </a:extLst>
          </p:cNvPr>
          <p:cNvSpPr txBox="1"/>
          <p:nvPr/>
        </p:nvSpPr>
        <p:spPr>
          <a:xfrm>
            <a:off x="332705" y="367249"/>
            <a:ext cx="4670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4C216A"/>
                </a:solidFill>
              </a:rPr>
              <a:t>Crises aceleram tendências</a:t>
            </a:r>
          </a:p>
        </p:txBody>
      </p:sp>
    </p:spTree>
    <p:extLst>
      <p:ext uri="{BB962C8B-B14F-4D97-AF65-F5344CB8AC3E}">
        <p14:creationId xmlns:p14="http://schemas.microsoft.com/office/powerpoint/2010/main" val="55449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ilo\Downloads\Id icon 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434" y="5079853"/>
            <a:ext cx="1300549" cy="839675"/>
          </a:xfrm>
          <a:prstGeom prst="rect">
            <a:avLst/>
          </a:prstGeom>
          <a:noFill/>
        </p:spPr>
      </p:pic>
      <p:pic>
        <p:nvPicPr>
          <p:cNvPr id="3075" name="Picture 3" descr="C:\Users\Danilo\Downloads\Id icon 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1943" y="342213"/>
            <a:ext cx="3059016" cy="4737640"/>
          </a:xfrm>
          <a:prstGeom prst="rect">
            <a:avLst/>
          </a:prstGeom>
          <a:noFill/>
        </p:spPr>
      </p:pic>
      <p:pic>
        <p:nvPicPr>
          <p:cNvPr id="3076" name="Picture 4" descr="C:\Users\Danilo\Downloads\Id icon 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1797" y="2223140"/>
            <a:ext cx="953101" cy="959455"/>
          </a:xfrm>
          <a:prstGeom prst="rect">
            <a:avLst/>
          </a:prstGeom>
          <a:noFill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FE60695-C833-4A25-BFA9-A5D6C4B97C05}"/>
              </a:ext>
            </a:extLst>
          </p:cNvPr>
          <p:cNvSpPr txBox="1"/>
          <p:nvPr/>
        </p:nvSpPr>
        <p:spPr>
          <a:xfrm>
            <a:off x="7194751" y="1591558"/>
            <a:ext cx="4670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4C216A"/>
                </a:solidFill>
              </a:rPr>
              <a:t>“Todos gostam de exclusividade, mas ninguém quer ser exclusivo”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94</Words>
  <Application>Microsoft Macintosh PowerPoint</Application>
  <PresentationFormat>Widescreen</PresentationFormat>
  <Paragraphs>16</Paragraphs>
  <Slides>20</Slides>
  <Notes>0</Notes>
  <HiddenSlides>0</HiddenSlides>
  <MMClips>3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Hurme Geometric Sans 4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Donato Cardoso</dc:creator>
  <cp:lastModifiedBy>Donato Cardoso</cp:lastModifiedBy>
  <cp:revision>14</cp:revision>
  <dcterms:created xsi:type="dcterms:W3CDTF">2020-05-28T20:25:37Z</dcterms:created>
  <dcterms:modified xsi:type="dcterms:W3CDTF">2020-11-10T19:25:01Z</dcterms:modified>
</cp:coreProperties>
</file>