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3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997A5-346F-4FDC-A4E8-0C11C9FA8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D66028-F5CE-4E22-AEB3-1071222CA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06C947-ACA4-40FF-A693-6EF80944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FC270-540F-454B-B14A-0C6BCDBF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C3D6E1-C6F3-4542-B657-8C7914FB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9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BAC06-094A-4CDA-BD43-92049F0B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690187-5D2D-43CA-A17C-2E18D56B2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7D506-6C6C-4BCF-9C40-D530F58A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5EEB55-A992-40DE-92A8-52CC5F26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E8CCA2-5C2C-4FC2-B3A1-D95282B5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7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2664FF-8518-4D8C-8CA3-09CDF409B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BC52F4-20E2-4DAC-AC62-9CBCDB85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29ECC6-7D75-4C20-B299-82375985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326027-A5E5-4B43-B439-C5F48B05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78BBEF-6A38-4367-A615-E3B307AC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91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D3861-27A9-41C9-A174-1248CB11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67FAD-3357-4F3F-A20B-78F8FF65C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87E099-C226-48B0-B0D2-C8F0DDC9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049375-9D13-4B4F-AA80-DCD57E39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A1AF4-6826-48B2-A817-66027C85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4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BEB7E-E804-42BF-AFBE-69D96371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00EFE3-8BD2-408E-8BDB-F4F6417E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CE915-D2A6-4AEF-AD54-D8A5DCD2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02EBC7-690E-4354-96FD-BCD6FB54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7F943D-4B4C-4B20-AD83-3532D1BC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3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75ECE-960F-4DA3-8318-911CDA1A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AE37B3-A595-46D7-B66E-758390BD5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F53DDD-AF9A-47C2-9C40-DD2827EC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C02452-3B18-47F7-AD7E-79D5DF37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4DE456-9423-4A2E-9C1F-0ABAEF13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92AA18-5F35-46E6-BE23-3B63512B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77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652CF-E9C1-49DF-8160-2FCB1CC5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99144F-6BB9-44DC-AEFF-910B15168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9DB17F-E4A1-4A67-A9DC-57C030BF8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709B6A-CF9B-4734-BCB8-3B35A16BD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70902C-D071-4100-9667-0DD94DF8F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B4D53F-3305-480C-970C-F8E192A5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CB2E7F-E19E-4E2B-9C99-73FBA95E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4D8D3A-72AF-43B5-9701-11D29ECE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54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16E53-567B-4F03-B6F4-7504830D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466EE4-8B8A-4787-9A91-131D73B7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A70230-FF75-439C-9950-753096B0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7F40F9-07F6-4923-9ED7-1437C0CD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90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43C221-27D5-4DA6-8EBB-E6F50960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6109EA-A10F-4BE7-A810-153A8C09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6F67B4-DBA6-45BD-8D73-D89CEEB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8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DF7BB-F93C-4360-A8EC-D3B561BF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8C7FC-90E5-40B4-9997-F4B2F749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477DA4-6F29-421C-99DD-DB9FC57CB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606AEF-3C08-4B91-A654-2E7C8AAC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DEE711-0CB6-4F61-AD1B-E1EEA983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905C6F-4990-402B-B97C-9E3A6999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91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77C30-2A32-4E5D-8A6D-811B53DC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D4FAC0-C541-442B-83A4-FCCD33156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63DB34-F689-4843-8921-E06018C4A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1586C9-FB0E-4C8A-B82B-6E0529CC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0FFCEF-5D63-4DA7-BA12-D30EF71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984E7C-9F7B-4F2F-B027-0A8B3BC1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6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71F97C-DC30-4A8D-99F0-DDF7BBF2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F732B2-FC71-41EB-882D-4541628D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13C8C7-1974-48A1-A8D5-75753A60D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4B5B-286E-451D-BEF0-F937C36470DE}" type="datetimeFigureOut">
              <a:rPr lang="pt-BR" smtClean="0"/>
              <a:t>06/11/2020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5B7D24-1D07-466F-83C8-24DCCE3D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0027A-0F34-47CB-BFB5-640D042AC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0F65-2C24-47F1-A5A3-52D8803982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7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59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FF386F52-DF16-E64F-A9FA-D47B06A3285A}"/>
              </a:ext>
            </a:extLst>
          </p:cNvPr>
          <p:cNvGrpSpPr/>
          <p:nvPr/>
        </p:nvGrpSpPr>
        <p:grpSpPr>
          <a:xfrm>
            <a:off x="114300" y="102870"/>
            <a:ext cx="11727180" cy="6389370"/>
            <a:chOff x="114300" y="80010"/>
            <a:chExt cx="11727180" cy="6389370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63285C93-9065-CB43-9798-E6DDB9E4561E}"/>
                </a:ext>
              </a:extLst>
            </p:cNvPr>
            <p:cNvSpPr/>
            <p:nvPr/>
          </p:nvSpPr>
          <p:spPr>
            <a:xfrm>
              <a:off x="114300" y="80010"/>
              <a:ext cx="11727180" cy="5166360"/>
            </a:xfrm>
            <a:prstGeom prst="rect">
              <a:avLst/>
            </a:prstGeom>
            <a:solidFill>
              <a:srgbClr val="4A2E61"/>
            </a:solidFill>
            <a:ln>
              <a:solidFill>
                <a:srgbClr val="4A2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C9DFCD3-5572-7244-8576-65E7A41A8786}"/>
                </a:ext>
              </a:extLst>
            </p:cNvPr>
            <p:cNvSpPr/>
            <p:nvPr/>
          </p:nvSpPr>
          <p:spPr>
            <a:xfrm>
              <a:off x="266700" y="232410"/>
              <a:ext cx="9688830" cy="6236970"/>
            </a:xfrm>
            <a:prstGeom prst="rect">
              <a:avLst/>
            </a:prstGeom>
            <a:solidFill>
              <a:srgbClr val="4A2E61"/>
            </a:solidFill>
            <a:ln>
              <a:solidFill>
                <a:srgbClr val="4A2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14FCD5-AE8B-AC47-94CC-B88F46CE0E13}"/>
              </a:ext>
            </a:extLst>
          </p:cNvPr>
          <p:cNvSpPr txBox="1"/>
          <p:nvPr/>
        </p:nvSpPr>
        <p:spPr>
          <a:xfrm>
            <a:off x="937260" y="2309247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774021-618E-9745-B37A-668208273D5F}"/>
              </a:ext>
            </a:extLst>
          </p:cNvPr>
          <p:cNvSpPr txBox="1"/>
          <p:nvPr/>
        </p:nvSpPr>
        <p:spPr>
          <a:xfrm>
            <a:off x="4560570" y="1475482"/>
            <a:ext cx="6960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FAZER A GESTÃO E CONTROLE DE ACESSO NO SEGMENTO DE CONTRUÇÃO CÍVIL DE PESSOAS E SERVIÇOS EM 4 FASES: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INÍCIO DA CONSTRUÇÃO (INTEGRAÇÃO COM CONTROLADORES)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OBRA EM ANDAMENTO (INTERAÇÃO COM CLIENTES)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PROCESSO DE COMERCIALIZAÇÃO (INTEGRAÇÃO COM DEP. DE VENDAS)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PRODUTO ACABADO (PORTARIA AUTONOMA E INTELIGENTE)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5C0556-AA16-5B4E-99BA-B291F9DCFF85}"/>
              </a:ext>
            </a:extLst>
          </p:cNvPr>
          <p:cNvSpPr txBox="1"/>
          <p:nvPr/>
        </p:nvSpPr>
        <p:spPr>
          <a:xfrm>
            <a:off x="125730" y="160407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FASE 01</a:t>
            </a:r>
          </a:p>
        </p:txBody>
      </p:sp>
    </p:spTree>
    <p:extLst>
      <p:ext uri="{BB962C8B-B14F-4D97-AF65-F5344CB8AC3E}">
        <p14:creationId xmlns:p14="http://schemas.microsoft.com/office/powerpoint/2010/main" val="244924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8FA222-CA98-BB42-BB73-F473BA85B499}"/>
              </a:ext>
            </a:extLst>
          </p:cNvPr>
          <p:cNvSpPr txBox="1"/>
          <p:nvPr/>
        </p:nvSpPr>
        <p:spPr>
          <a:xfrm>
            <a:off x="125730" y="160407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FASE 02</a:t>
            </a:r>
          </a:p>
        </p:txBody>
      </p:sp>
    </p:spTree>
    <p:extLst>
      <p:ext uri="{BB962C8B-B14F-4D97-AF65-F5344CB8AC3E}">
        <p14:creationId xmlns:p14="http://schemas.microsoft.com/office/powerpoint/2010/main" val="218159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120A34-F7F8-C541-8689-D7C85D60930E}"/>
              </a:ext>
            </a:extLst>
          </p:cNvPr>
          <p:cNvSpPr txBox="1"/>
          <p:nvPr/>
        </p:nvSpPr>
        <p:spPr>
          <a:xfrm>
            <a:off x="125730" y="160407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FASE 03</a:t>
            </a:r>
          </a:p>
        </p:txBody>
      </p:sp>
    </p:spTree>
    <p:extLst>
      <p:ext uri="{BB962C8B-B14F-4D97-AF65-F5344CB8AC3E}">
        <p14:creationId xmlns:p14="http://schemas.microsoft.com/office/powerpoint/2010/main" val="223280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2E908D-522F-9847-8051-15C0E6C55B71}"/>
              </a:ext>
            </a:extLst>
          </p:cNvPr>
          <p:cNvSpPr txBox="1"/>
          <p:nvPr/>
        </p:nvSpPr>
        <p:spPr>
          <a:xfrm>
            <a:off x="125730" y="160407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FASE 04</a:t>
            </a:r>
          </a:p>
        </p:txBody>
      </p:sp>
    </p:spTree>
    <p:extLst>
      <p:ext uri="{BB962C8B-B14F-4D97-AF65-F5344CB8AC3E}">
        <p14:creationId xmlns:p14="http://schemas.microsoft.com/office/powerpoint/2010/main" val="4283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99B4C39-23A7-5A4F-B7ED-5D5B6CABD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24" y="6133514"/>
            <a:ext cx="2168187" cy="6377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AD61628-198F-EE42-B2C3-7250E945C7E6}"/>
              </a:ext>
            </a:extLst>
          </p:cNvPr>
          <p:cNvSpPr/>
          <p:nvPr/>
        </p:nvSpPr>
        <p:spPr>
          <a:xfrm>
            <a:off x="6527409" y="3051552"/>
            <a:ext cx="3742006" cy="859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D13CCB-FF74-E34F-B257-9254BF32830D}"/>
              </a:ext>
            </a:extLst>
          </p:cNvPr>
          <p:cNvSpPr txBox="1"/>
          <p:nvPr/>
        </p:nvSpPr>
        <p:spPr>
          <a:xfrm>
            <a:off x="2480961" y="2645961"/>
            <a:ext cx="135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51 %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BD7161-6DC7-1748-88D1-99F49DF428DA}"/>
              </a:ext>
            </a:extLst>
          </p:cNvPr>
          <p:cNvSpPr txBox="1"/>
          <p:nvPr/>
        </p:nvSpPr>
        <p:spPr>
          <a:xfrm>
            <a:off x="2383508" y="4942764"/>
            <a:ext cx="135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49 %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39435D-B8BB-BE4B-8C6A-93B1A8C8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 descr="Tela de jogo de vídeo game&#10;&#10;Descrição gerada automaticamente">
            <a:extLst>
              <a:ext uri="{FF2B5EF4-FFF2-40B4-BE49-F238E27FC236}">
                <a16:creationId xmlns:a16="http://schemas.microsoft.com/office/drawing/2014/main" id="{4DB89569-5069-4D4B-A20C-21D88F1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8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68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Donato Cardoso</dc:creator>
  <cp:lastModifiedBy>Donato Cardoso</cp:lastModifiedBy>
  <cp:revision>10</cp:revision>
  <dcterms:created xsi:type="dcterms:W3CDTF">2020-06-16T18:04:14Z</dcterms:created>
  <dcterms:modified xsi:type="dcterms:W3CDTF">2020-11-06T19:02:20Z</dcterms:modified>
</cp:coreProperties>
</file>